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35"/>
  </p:notesMasterIdLst>
  <p:sldIdLst>
    <p:sldId id="256" r:id="rId2"/>
    <p:sldId id="335" r:id="rId3"/>
    <p:sldId id="337" r:id="rId4"/>
    <p:sldId id="338" r:id="rId5"/>
    <p:sldId id="347" r:id="rId6"/>
    <p:sldId id="343" r:id="rId7"/>
    <p:sldId id="355" r:id="rId8"/>
    <p:sldId id="339" r:id="rId9"/>
    <p:sldId id="356" r:id="rId10"/>
    <p:sldId id="348" r:id="rId11"/>
    <p:sldId id="354" r:id="rId12"/>
    <p:sldId id="353" r:id="rId13"/>
    <p:sldId id="351" r:id="rId14"/>
    <p:sldId id="352" r:id="rId15"/>
    <p:sldId id="344" r:id="rId16"/>
    <p:sldId id="345" r:id="rId17"/>
    <p:sldId id="257" r:id="rId18"/>
    <p:sldId id="341" r:id="rId19"/>
    <p:sldId id="342" r:id="rId20"/>
    <p:sldId id="263" r:id="rId21"/>
    <p:sldId id="258" r:id="rId22"/>
    <p:sldId id="272" r:id="rId23"/>
    <p:sldId id="280" r:id="rId24"/>
    <p:sldId id="282" r:id="rId25"/>
    <p:sldId id="316" r:id="rId26"/>
    <p:sldId id="278" r:id="rId27"/>
    <p:sldId id="297" r:id="rId28"/>
    <p:sldId id="261" r:id="rId29"/>
    <p:sldId id="320" r:id="rId30"/>
    <p:sldId id="287" r:id="rId31"/>
    <p:sldId id="323" r:id="rId32"/>
    <p:sldId id="349" r:id="rId33"/>
    <p:sldId id="33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B000"/>
    <a:srgbClr val="9B102D"/>
    <a:srgbClr val="808080"/>
    <a:srgbClr val="2772C0"/>
    <a:srgbClr val="7A3090"/>
    <a:srgbClr val="79AB21"/>
    <a:srgbClr val="D15104"/>
    <a:srgbClr val="3F9D74"/>
    <a:srgbClr val="189F9C"/>
    <a:srgbClr val="12282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4" autoAdjust="0"/>
    <p:restoredTop sz="90741" autoAdjust="0"/>
  </p:normalViewPr>
  <p:slideViewPr>
    <p:cSldViewPr snapToGrid="0">
      <p:cViewPr>
        <p:scale>
          <a:sx n="88" d="100"/>
          <a:sy n="88" d="100"/>
        </p:scale>
        <p:origin x="1528" y="7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00.824"/>
    </inkml:context>
    <inkml:brush xml:id="br0">
      <inkml:brushProperty name="width" value="0.2" units="cm"/>
      <inkml:brushProperty name="height" value="0.2" units="cm"/>
      <inkml:brushProperty name="color" value="#FFFFFF"/>
    </inkml:brush>
  </inkml:definitions>
  <inkml:trace contextRef="#ctx0" brushRef="#br0">160 0 24575,'0'85'0,"-3"6"0,-4 17 0,2-30 0,-1 5 0,-1 6 0,0 2-656,0 1 1,-1 3-1,0 4 1,-1 3 0,1 1 186,2-17 1,0 3 0,0 1 0,-1 2 0,1-1 0,1-2 0,-1-2-79,1 1 1,0-3 0,0-1 0,1 0 0,0 2 0,0 5 136,1-8 0,1 4 1,0 3-1,0 1 1,1 1-1,0-2 0,0-2 1,0-2 201,0 11 0,1-4 0,0-2 1,0 1-1,1 1 0,-1 4 208,0-11 0,-1 3 0,1 1 0,-1 1 0,1 1 0,0 0 0,1-2 0,0-1-290,1 6 0,0-1 0,1-1 1,1-1-1,0 0 0,0 0 0,1 0 290,-1-2 0,1 2 0,0 0 0,1-2 0,0-1 0,1-3 0,1-5 41,1 6 1,2-5-1,0-3 1,1 0 0,0 3-42,2 12 0,0 4 0,1 0 0,1-4 0,-1-5 0,0-9 0,0-5 0,1-1 0,-1 4 0,-1 0 0,0 3 0,-1 2 0,1 0 0,0-4 0,2 7 0,0-2 0,1-2 0,-2-1 315,3 20 1,-1-2 0,0-4-316,-1-10 0,0-2 0,-1-2 0,-2-6 0,-1-2 0,-1-3 980,2 7 1,0-3-981,-1 9 0,0 0 0,-4-7 0,-1-3 0,1-12 0,-1 1 1502,0 13 1,1-4-1503,5 8 0,-6 8 0,-1-9 3276,-6-12-2654,0-13 2561,0-9-3183,0-1 1535,0-12-1535,0 6 1045,0-12-1045,0 3 602,0-3-602,0 5 0,0 0 0,0 1 0,0-7 0,0 5 0,-4-4 0,3 5 0,-8-5 0,4 4 0,-5 9 0,0-9 0,5 13 0,-4-17 0,8 0 0,-8 3 0,8-3 0,-8 5 0,3 1 0,0-1 0,-3 0 0,4-5 0,-5 4 0,5-10 0,-4 10 0,8-9 0,-8 3 0,4-4 0,0-1 0,-4 0 0,8 1 0,-7-1 0,7 0 0,-7-4 0,7 3 0,-6-7 0,6 3 0,-3-5 0,0 5 0,3-4 0,-3 4 0,4-5 0,0 0 0,0 1 0,0-1 0,0 0 0,0 0 0,0 1 0,0-1 0,-4 0 0,3 0 0,-3 0 0,4 0 0,4-26 0,-3 49 0,3-18 0,-4 60 0,0 4-1639,4-6 1,3 3-1,-3-23 1,0 0 1523,5 19 0,0-4 115,-2 1 0,-2-8 0,1 0 0,-5-6 0,4-3 0,0-12 3276,-4-2 0,3-6-3044,-4-5-232,0-6 0,0-1 0,0-9 0,0 4 0,0-5 0,0 0 0,4-3 0,0-1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33.337"/>
    </inkml:context>
    <inkml:brush xml:id="br0">
      <inkml:brushProperty name="width" value="0.2" units="cm"/>
      <inkml:brushProperty name="height" value="0.2" units="cm"/>
      <inkml:brushProperty name="color" value="#66CC00"/>
    </inkml:brush>
  </inkml:definitions>
  <inkml:trace contextRef="#ctx0" brushRef="#br0">171 938 24575,'0'-19'0,"0"3"0,0 3 0,0-1 0,0-4 0,0-6 0,-8 8 0,6-6 0,-11 2 0,12 0 0,-4 1 0,5 6 0,-8 0 0,6 0 0,-6-1 0,8 1 0,-4 0 0,3-1 0,-7 0 0,7-4 0,-7 5 0,7-6 0,-7 1 0,7 4 0,-7-4 0,2 4 0,-2 0 0,-2-3 0,2 7 0,-1-7 0,0 8 0,0-4 0,5 4 0,-4 1 0,7-1 0,-3 1 0,4 0 0,-3-1 0,2 1 0,-3-1 0,4 1 0,0 0 0,0-1 0,0 1 0,0-1 0,0 1 0,0 0 0,0 0 0,0 0 0,0 0 0,0-1 0,0 1 0,0 1 0,0-1 0,0 0 0,0 0 0,0 0 0,0 0 0,0 0 0,0 0 0,0 0 0,0-1 0,0 1 0,0 0 0,4 3 0,-3-2 0,2 2 0,-3-3 0,0-1 0,4 1 0,-3-1 0,3 1 0,-4 0 0,0 0 0,0-1 0,0 1 0,0 0 0,0 0 0,0 0 0,0 0 0,0 0 0,0 0 0,0 0 0,0-1 0,0 2 0,0 2 0,0 2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34.736"/>
    </inkml:context>
    <inkml:brush xml:id="br0">
      <inkml:brushProperty name="width" value="0.2" units="cm"/>
      <inkml:brushProperty name="height" value="0.2" units="cm"/>
      <inkml:brushProperty name="color" value="#66CC00"/>
    </inkml:brush>
  </inkml:definitions>
  <inkml:trace contextRef="#ctx0" brushRef="#br0">1 154 24575,'18'0'0,"1"0"0,-5 0 0,4 0 0,-5 0 0,5 0 0,-4 0 0,4 0 0,0 0 0,6 0 0,1 0 0,0 0 0,10 0 0,-3 0 0,6 0 0,11 0 0,-10 0 0,19 0 0,-6 0 0,8 0 0,-1 0 0,0 0 0,1 0 0,-8-5 0,-1 4 0,-8-4 0,1 5 0,0 0 0,0 0 0,0 0 0,-6 0 0,4-5 0,-10 4 0,10-4 0,-11 1 0,12 3 0,-5-4 0,-1 0 0,6 4 0,-6-8 0,1 8 0,4-4 0,-10 0 0,4 4 0,-6-8 0,0 8 0,0-4 0,0 5 0,-5-4 0,4 3 0,-4-3 0,0 4 0,3 0 0,-8-4 0,9 3 0,-9-3 0,8 4 0,-8 0 0,4 0 0,16-4 0,-17 3 0,17-8 0,-22 8 0,1-3 0,-1 4 0,0-4 0,1 3 0,-1-3 0,1 4 0,-6-4 0,5 3 0,-5-2 0,6 3 0,-1 0 0,-4-4 0,3 3 0,-7-3 0,7 4 0,-4-4 0,1 3 0,-2-2 0,-4 3 0,0 0 0,0 0 0,1 0 0,-5-4 0,3 3 0,-3-3 0,4 4 0,0 0 0,-1 0 0,1 0 0,0 0 0,-1 0 0,1 0 0,0 0 0,0 0 0,-4 0 0,-1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35.909"/>
    </inkml:context>
    <inkml:brush xml:id="br0">
      <inkml:brushProperty name="width" value="0.2" units="cm"/>
      <inkml:brushProperty name="height" value="0.2" units="cm"/>
      <inkml:brushProperty name="color" value="#66CC00"/>
    </inkml:brush>
  </inkml:definitions>
  <inkml:trace contextRef="#ctx0" brushRef="#br0">123 932 24575,'0'-21'0,"0"0"0,0-6 0,0 6 0,0-17 0,0 11 0,0-9 0,0-1 0,0-1 0,0-6 0,-4 7 0,3-6 0,-4 11 0,-5-10 0,8 10 0,-8 1 0,10 2 0,0 9 0,-4-3 0,3 4 0,-3 5 0,4-3 0,0 7 0,-4-3 0,3 5 0,-3 0 0,4-1 0,0 1 0,0-1 0,0 1 0,0 0 0,0 0 0,-3-1 0,2 1 0,-6 0 0,6 0 0,-7 3 0,7-2 0,-6 2 0,6-3 0,-2 0 0,3 1 0,0-1 0,0 0 0,0 0 0,0 0 0,-4 4 0,3-3 0,-3 2 0,1-3 0,2 0 0,-3 0 0,4 0 0,0 0 0,0 0 0,0-1 0,0 2 0,-3 2 0,-2 2 0,-2 3 0,2 0 0,2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37.180"/>
    </inkml:context>
    <inkml:brush xml:id="br0">
      <inkml:brushProperty name="width" value="0.2" units="cm"/>
      <inkml:brushProperty name="height" value="0.2" units="cm"/>
      <inkml:brushProperty name="color" value="#66CC00"/>
    </inkml:brush>
  </inkml:definitions>
  <inkml:trace contextRef="#ctx0" brushRef="#br0">1 244 24575,'22'0'0,"7"0"0,-14 0 0,20 0 0,-8 0 0,15 0 0,-10 0 0,4 0 0,7 0 0,-4 0 0,6 0 0,4 0 0,-10 0 0,19 0 0,-13 0 0,6 0 0,-7 0 0,0 0 0,6 0 0,-4 0 0,5 0 0,-1 0 0,3 0 0,6 0 0,0 0 0,1 0 0,-8-5 0,6 4 0,-6-4 0,0 0 0,-1 4 0,-7-9 0,0 4 0,0-1 0,-7-2 0,0 8 0,-7-8 0,-5 8 0,3-8 0,-8 8 0,9-8 0,-9 7 0,8-7 0,-3 4 0,11-1 0,-4-3 0,10 3 0,-10 0 0,4-3 0,0 3 0,-4-4 0,-1 4 0,-2-4 0,-4 5 0,13-5 0,-11 4 0,5 1 0,-14 1 0,5 3 0,-3-7 0,4 7 0,-1-3 0,-3 4 0,3-4 0,-4 3 0,-5-3 0,3 4 0,-3 0 0,4 0 0,0-5 0,1 4 0,-1-3 0,0 4 0,1-4 0,4 3 0,-7-3 0,6 4 0,-8 0 0,0 0 0,-1-4 0,-5 3 0,0-2 0,0 3 0,1 0 0,-1 0 0,0 0 0,1 0 0,-1 0 0,0 0 0,0 0 0,1 0 0,-1 0 0,5 0 0,-4 0 0,4 0 0,-5 0 0,0 0 0,1 0 0,-1 0 0,0 0 0,1 0 0,-1 0 0,0 0 0,0 0 0,0 0 0,-4 3 0,-1 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38.506"/>
    </inkml:context>
    <inkml:brush xml:id="br0">
      <inkml:brushProperty name="width" value="0.2" units="cm"/>
      <inkml:brushProperty name="height" value="0.2" units="cm"/>
      <inkml:brushProperty name="color" value="#66CC00"/>
    </inkml:brush>
  </inkml:definitions>
  <inkml:trace contextRef="#ctx0" brushRef="#br0">119 963 24575,'0'-23'0,"0"-1"0,0 14 0,0-7 0,-4 3 0,3-4 0,-7-1 0,7 1 0,-3-1 0,0 1 0,3-1 0,-8 1 0,8-1 0,-3 1 0,0-1 0,3 5 0,-3-3 0,4 7 0,-4-2 0,3 3 0,-2 1 0,-1 0 0,3 0 0,-2 0 0,3 0 0,0-1 0,0 1 0,0 0 0,0-1 0,0 1 0,0-5 0,0 3 0,0-7 0,0 8 0,0-9 0,0 4 0,-4-4 0,2-1 0,-2 1 0,4-1 0,-4-4 0,3 3 0,-8-4 0,8 6 0,-7-1 0,3 1 0,-1-1 0,2 5 0,0-3 0,3 8 0,-3-9 0,4 9 0,0-8 0,0 8 0,0-3 0,0 4 0,0 0 0,0 0 0,0-1 0,0 2 0,0-1 0,0 0 0,0 0 0,0 0 0,0-1 0,0 1 0,0 0 0,0 0 0,0 0 0,0 0 0,0 0 0,0 0 0,0 4 0,0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39.897"/>
    </inkml:context>
    <inkml:brush xml:id="br0">
      <inkml:brushProperty name="width" value="0.2" units="cm"/>
      <inkml:brushProperty name="height" value="0.2" units="cm"/>
      <inkml:brushProperty name="color" value="#66CC00"/>
    </inkml:brush>
  </inkml:definitions>
  <inkml:trace contextRef="#ctx0" brushRef="#br0">0 127 24575,'26'0'0,"1"0"0,9 0 0,9 0 0,-6 0 0,17 0 0,-16 0 0,25 0 0,-11 0 0,6 0 0,-2 0 0,-6 0 0,8 0 0,-8 0 0,-1 0 0,-8 0 0,-5 0 0,5 0 0,-12 0 0,11 0 0,-10 0 0,4 0 0,0 0 0,-4-5 0,4 4 0,-6-3 0,0-1 0,7-1 0,0 0 0,1-3 0,4 3 0,-4-5 0,6 5 0,7-4 0,-6 8 0,6-8 0,-7 9 0,0-4 0,-1 5 0,-5-4 0,5 2 0,-12-2 0,5-1 0,-5 4 0,-7-7 0,5 7 0,-9-4 0,9 1 0,-10 3 0,10-4 0,-9 5 0,3 0 0,1 0 0,-4 0 0,3 0 0,-4 0 0,-1 0 0,0 0 0,1 0 0,-1 0 0,5 0 0,-3 0 0,4 0 0,-1 0 0,-3 0 0,3 0 0,-4 0 0,-1 0 0,-4 0 0,3 0 0,-7 0 0,2 0 0,-3 0 0,-1 0 0,0 0 0,1 0 0,-1 0 0,0 0 0,0 0 0,1 0 0,-1 0 0,0 0 0,1 0 0,-1 0 0,0 0 0,0 0 0,1 0 0,-1 0 0,0 0 0,0 0 0,0 0 0,0 0 0,0 0 0,0 0 0,0 0 0,0 0 0,-1 0 0,1 0 0,-4 0 0,-1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40.974"/>
    </inkml:context>
    <inkml:brush xml:id="br0">
      <inkml:brushProperty name="width" value="0.2" units="cm"/>
      <inkml:brushProperty name="height" value="0.2" units="cm"/>
      <inkml:brushProperty name="color" value="#66CC00"/>
    </inkml:brush>
  </inkml:definitions>
  <inkml:trace contextRef="#ctx0" brushRef="#br0">126 969 24575,'0'-16'0,"0"-7"0,0 9 0,0-4 0,0 1 0,0 3 0,0 0 0,0-4 0,0-1 0,0-1 0,0-9 0,-4 10 0,3-10 0,-3 9 0,-1-9 0,4 4 0,-3 0 0,-1-4 0,4 4 0,-3-5 0,-1 5 0,4-4 0,-3 4 0,0 0 0,3-4 0,-3 9 0,4-9 0,-5 4 0,4 0 0,-3-4 0,4 9 0,0-4 0,0 6 0,-4 0 0,3-1 0,-3 5 0,4 1 0,-4 5 0,3 0 0,-3-1 0,0 1 0,4-1 0,-4 1 0,4 0 0,-4-1 0,3 1 0,-3 0 0,1 3 0,2-2 0,-3 2 0,0 0 0,3-2 0,-2 3 0,-1-1 0,3-2 0,-2 2 0,3-3 0,-4 4 0,-1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42.479"/>
    </inkml:context>
    <inkml:brush xml:id="br0">
      <inkml:brushProperty name="width" value="0.2" units="cm"/>
      <inkml:brushProperty name="height" value="0.2" units="cm"/>
      <inkml:brushProperty name="color" value="#66CC00"/>
    </inkml:brush>
  </inkml:definitions>
  <inkml:trace contextRef="#ctx0" brushRef="#br0">0 61 24575,'59'0'0,"-7"0"0,-1 0 0,-7 0 0,0 0 0,6 0 0,-4 0 0,19 0 0,-17 0 0,17 0 0,-13 0 0,8 0 0,6 0 0,-11 0 0,10 0 0,-19 0 0,11 0 0,-11 0 0,4 0 0,-6-5 0,-6 4 0,4-4 0,-10 5 0,10 0 0,-10 0 0,4 0 0,-6 0 0,0 0 0,1 0 0,-1 0 0,0 0 0,0 0 0,0 0 0,0 0 0,0 0 0,1 0 0,-1 0 0,-5 0 0,3 0 0,-8 0 0,4 0 0,-6 0 0,0 0 0,1 0 0,-5 0 0,3 0 0,-8 0 0,8 0 0,-7 0 0,7 0 0,-8 0 0,9 0 0,-9 0 0,4 0 0,-5 0 0,0 0 0,1 0 0,-1 0 0,0 0 0,1 0 0,-1 0 0,0 0 0,0 0 0,0 0 0,1-4 0,-1 3 0,0-2 0,0 3 0,-1 0 0,2-4 0,-2 3 0,1-3 0,0 4 0,0 0 0,0 0 0,0-3 0,0 2 0,0-3 0,0 4 0,1 0 0,-1 0 0,0 0 0,0-4 0,0 3 0,0-3 0,1 4 0,-2 0 0,2 0 0,-1 0 0,0 0 0,-3-3 0,2 2 0,-2-3 0,3 4 0,0 0 0,0 0 0,1 0 0,-1 0 0,0-3 0,0 2 0,0-3 0,0 4 0,0 0 0,0 0 0,-4 0 0,-1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43.721"/>
    </inkml:context>
    <inkml:brush xml:id="br0">
      <inkml:brushProperty name="width" value="0.2" units="cm"/>
      <inkml:brushProperty name="height" value="0.2" units="cm"/>
      <inkml:brushProperty name="color" value="#66CC00"/>
    </inkml:brush>
  </inkml:definitions>
  <inkml:trace contextRef="#ctx0" brushRef="#br0">127 998 24575,'0'-21'0,"0"-4"0,0 5 0,0-15 0,0 9 0,0-17 0,0-1 0,0-35 0,0 20 0,0-18 0,-4 39 0,3-4 0,-8 15 0,8-8 0,-7 16 0,7-5 0,-8 5 0,8 1 0,-3 0 0,0 4 0,3-4 0,-2 9 0,3-9 0,-4 9 0,3-4 0,-3 5 0,4-1 0,0 1 0,0-5 0,0 3 0,0-3 0,0 5 0,0 0 0,-3 3 0,2-2 0,-3 2 0,4-4 0,-3 1 0,2 0 0,-3 0 0,4 0 0,-4 3 0,3-2 0,-2 2 0,-1-3 0,3 0 0,-2 0 0,3 0 0,-4 1 0,3-1 0,-2 0 0,3 0 0,0 0 0,0 0 0,0 0 0,-4 3 0,0 2 0,-4 6 0,4 2 0,-3 3 0,6-4 0,-3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44.854"/>
    </inkml:context>
    <inkml:brush xml:id="br0">
      <inkml:brushProperty name="width" value="0.2" units="cm"/>
      <inkml:brushProperty name="height" value="0.2" units="cm"/>
      <inkml:brushProperty name="color" value="#66CC00"/>
    </inkml:brush>
  </inkml:definitions>
  <inkml:trace contextRef="#ctx0" brushRef="#br0">0 28 24575,'59'0'0,"-17"0"0,57 0 0,-44 0 0,40 0 0,-36 0 0,1 0 0,-1 0 0,-7 0 0,6 0 0,-19 0 0,4 0 0,-6-5 0,-6 4 0,5-4 0,-5 5 0,-1 0 0,0 0 0,0 0 0,6 0 0,2 0 0,0 0 0,4 0 0,-10 0 0,10 0 0,-10 0 0,4 0 0,0 0 0,-4 0 0,4 0 0,-6 0 0,-5 0 0,4 0 0,-4 0 0,5 0 0,0 0 0,0 0 0,6 0 0,-4 0 0,10 0 0,9 0 0,-10 0 0,9 0 0,-14 0 0,-4 0 0,4 0 0,-6 0 0,0 0 0,1 0 0,-1 0 0,0 0 0,-5 0 0,-2 0 0,1 0 0,-9 0 0,8 0 0,-14 0 0,8 0 0,-7 0 0,7 0 0,-8 0 0,9 0 0,-9 0 0,4 0 0,-1 0 0,-2 0 0,3 0 0,-1 0 0,-2 0 0,3 0 0,-1 0 0,-2 0 0,2 0 0,-3 0 0,3 0 0,-2 0 0,3 0 0,-1 0 0,1 0 0,1 0 0,3 0 0,-8 0 0,4-4 0,-5 3 0,0-2 0,5 3 0,-4 0 0,4 0 0,-5 0 0,1 0 0,-1 0 0,0 0 0,-1 0 0,-2-4 0,2 3 0,-3-3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04.910"/>
    </inkml:context>
    <inkml:brush xml:id="br0">
      <inkml:brushProperty name="width" value="0.2" units="cm"/>
      <inkml:brushProperty name="height" value="0.2" units="cm"/>
      <inkml:brushProperty name="color" value="#FFFFFF"/>
    </inkml:brush>
  </inkml:definitions>
  <inkml:trace contextRef="#ctx0" brushRef="#br0">0 1114 24575,'39'0'0,"4"0"0,42 0 0,-37 0 0,5 0-1639,32 0 1,7 0-1,-1 0 1,4 0 1215,-12 0 0,5 0 1,0 0 422,-1 1 0,2-1 0,1-1 0,-14-2 0,2-3 0,2 1 0,0 0 0,5 1 0,2 2 0,1-2 0,0-1 0,7-4 0,1-2 0,1-1 0,1 1-579,-14 3 0,0 2 1,1-1-1,1-1 1,0 0 578,2-3 0,1 0 0,0-1 0,0-1 0,3 1-242,-10 1 0,1 0 0,1 0 1,1 1-1,0-1 0,-2 0 242,16-2 0,-1 0 0,0 0 0,0 0 0,3 1 0,-12 1 0,2 0 0,0 0 0,0 0 0,1 1 0,0 0 0,0 0 0,-1 1 0,1 0 0,0 1 0,0-1 0,1 1-459,2 1 0,-2 0 0,1 1 0,1 0 0,3-1 0,5-1 459,-18 0 0,3 0 0,3 0 0,2-1 0,1-1 0,-1 2 0,1-1 0,-3 1 0,-1 1-104,1 1 0,-1 1 0,-2 1 1,0 0-1,0 0 0,1 0 0,3-1 1,2 0 103,-6-1 0,4 0 0,3-1 0,1 0 0,0-1 0,1 1 0,-3 0 0,-1 1 0,-4 0 0,-3 2-57,6 0 0,-5 1 1,-4 1-1,0 0 1,1 0-1,3 1 1,6-2 56,-3 0 0,4 0 0,4 0 0,3-1 0,1 1 0,1-1 0,-1 1 0,-2 0 0,-3 0 0,-4 1-30,1 1 0,-4 0 1,-2 1-1,-1 0 0,-1 0 1,1 0-1,2-1 0,3 0 30,-1 0 0,2-1 0,1 0 0,0 0 0,2-1 0,1 1 0,0 0 0,1 0 0,1 1 0,-9 1 0,4-1 0,1 1 0,2 0 0,0 0 0,0 0 0,-2 0 0,-2 1 0,-4-1 0,-4 0 0,-6 0 0,13 0 0,-9 0 0,-5 0 0,0 0 0,4 0 0,10 0 0,-8 0 0,8 1 0,4-1 0,4 0 0,2 0 0,1 1 0,-2-1 0,-3-1 0,-4 1 0,-6-1 0,17 0 0,-6-1 0,-4-1 0,-2 1 0,2-1 0,4 1 0,-14 0 0,2 0 0,1 1 0,0-1 0,2 0 0,-1 0 0,-1 0 0,0-1 0,8 0 0,1-1 0,0 0 0,0 0 0,-2 0 0,-1-1 0,-1 0 0,6 0 0,-1-1 0,-2-1 0,0 1 0,-1-1 0,0 0 0,-2 1 0,-1 0 0,1-1 0,-2 1 0,-1-1 0,-1-1 65,8-1 0,0-1 1,-3-1-1,-1 1 1,-4 1-66,2 0 0,-4 1 0,0-1 0,5-1 0,-13 1 0,4-1 0,3-1 0,0 0 0,-3 1 0,-4 1 0,14 0 0,-6 1 0,0 1 0,3-2 0,-2-1 0,3 0 0,2-1 0,-3 1 0,-5 1 270,-1 1 1,-4 1 0,-4 1-1,-3 1-270,3 1 0,-4 1 0,-6 0 907,1-2 0,-2 2-907,13 2 0,-5 2 3120,12-1-3120,-32 0 0,0 0 0,24 0 0,-17 0 3276,-15 0-2533,-14 0 2167,-12 3-2910,-2 2 2168,-7 0-2168,3-1 236,-9 0 0,0-3 0,-4 3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1:54.145"/>
    </inkml:context>
    <inkml:brush xml:id="br0">
      <inkml:brushProperty name="width" value="0.2" units="cm"/>
      <inkml:brushProperty name="height" value="0.2" units="cm"/>
      <inkml:brushProperty name="color" value="#33CCFF"/>
    </inkml:brush>
  </inkml:definitions>
  <inkml:trace contextRef="#ctx0" brushRef="#br0">556 1 24575,'-25'0'0,"-4"0"0,9 0 0,-9 0 0,4 0 0,4 0 0,-6 0 0,11 0 0,-7 0 0,4 0 0,1 0 0,0 0 0,-1 0 0,5 0 0,-8 0 0,11 0 0,-7 0 0,5 0 0,3 0 0,-7 0 0,3 0 0,0 0 0,-3 0 0,3 0 0,0 0 0,-4 0 0,-1 0 0,4 0 0,-8 0 0,18 0 0,-4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1:54.942"/>
    </inkml:context>
    <inkml:brush xml:id="br0">
      <inkml:brushProperty name="width" value="0.2" units="cm"/>
      <inkml:brushProperty name="height" value="0.2" units="cm"/>
      <inkml:brushProperty name="color" value="#33CCFF"/>
    </inkml:brush>
  </inkml:definitions>
  <inkml:trace contextRef="#ctx0" brushRef="#br0">699 1 24575,'-22'0'0,"-3"0"0,6 0 0,4 0 0,-13 0 0,13 0 0,-14 0 0,-2 0 0,-1 0 0,-4 0 0,-1 0 0,5 0 0,-10 0 0,10 0 0,-10 0 0,10 0 0,-4 0 0,-1 0 0,11 0 0,-9 0 0,19 0 0,-6 0 0,8 0 0,0 0 0,-3 0 0,12 0 0,-3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1:55.745"/>
    </inkml:context>
    <inkml:brush xml:id="br0">
      <inkml:brushProperty name="width" value="0.2" units="cm"/>
      <inkml:brushProperty name="height" value="0.2" units="cm"/>
      <inkml:brushProperty name="color" value="#33CCFF"/>
    </inkml:brush>
  </inkml:definitions>
  <inkml:trace contextRef="#ctx0" brushRef="#br0">814 0 8191,'-30'0'0,"-3"0"3276,13 0-1489,-9 0 1031,-2 0-2818,-1 0 1719,-10 0-1719,10 0 3276,-4 0 0,6 0-3044,-7 0-232,6 0 0,-6 0 0,7 0 0,0 0 0,-6 0 0,9 0 0,-7 0 0,14 0 0,-4 0 0,10 0 0,1 0 0,0 0 0,-1 0 0,1 0 0,0 0 0,0 0 0,-1 0 0,-5 0 0,1 0 0,-6 0 0,13 0 0,-3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1:56.654"/>
    </inkml:context>
    <inkml:brush xml:id="br0">
      <inkml:brushProperty name="width" value="0.2" units="cm"/>
      <inkml:brushProperty name="height" value="0.2" units="cm"/>
      <inkml:brushProperty name="color" value="#33CCFF"/>
    </inkml:brush>
  </inkml:definitions>
  <inkml:trace contextRef="#ctx0" brushRef="#br0">1157 0 8191,'-31'0'0,"-2"0"3276,-5 0-1489,10 0 1031,-27 0-2818,27 0 0,-21 0 0,4 0 0,0 0 1719,-13 0-1719,5 0 3276,7 0 0,-3 0-3044,11 0-232,0 0 0,11 0 0,-1 0 0,8 0 0,-5 0 0,-10 0 0,8 0 0,-15 0 0,10 0 0,-10 0 0,4 0 0,-13 0 0,6 0 0,-13 0 0,32 0 0,-1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1:57.586"/>
    </inkml:context>
    <inkml:brush xml:id="br0">
      <inkml:brushProperty name="width" value="0.2" units="cm"/>
      <inkml:brushProperty name="height" value="0.2" units="cm"/>
      <inkml:brushProperty name="color" value="#33CCFF"/>
    </inkml:brush>
  </inkml:definitions>
  <inkml:trace contextRef="#ctx0" brushRef="#br0">2508 0 8191,'-19'0'0,"-3"0"3276,13 0-1489,-4 0 1031,1 0-2818,2 0 1719,-7 0-1719,3 0 3276,1 0 0,1 0-3044,4 0-232,-1 0 0,1 0 0,-4 0 0,-2 0 0,-3 0 0,-7 0 0,-7 0 0,-1 0 0,-33 0 0,27 0 0,-50 0 0,30 0 0,-27 0 0,0 0 0,-3 12 0,1 3-361,36-8 0,-1 1 361,-37 15 0,32-18 0,-1 0 0,9 7 0,0 1 0,-7-4 0,-2-2 0,5 3 0,-1 0 0,-4 1 0,-1-1 0,1-2 0,0 0 0,0 3 0,-1-1 0,1-2 0,0-1 0,-1 0 0,1 0 0,-1 4 0,2-1 0,-35 5 0,35-4 0,4-1 0,14-3 0,-13-1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1:58.449"/>
    </inkml:context>
    <inkml:brush xml:id="br0">
      <inkml:brushProperty name="width" value="0.2" units="cm"/>
      <inkml:brushProperty name="height" value="0.2" units="cm"/>
      <inkml:brushProperty name="color" value="#33CCFF"/>
    </inkml:brush>
  </inkml:definitions>
  <inkml:trace contextRef="#ctx0" brushRef="#br0">1684 1 24575,'-31'0'0,"-19"0"0,8 0 0,-22 0 0,12 0 0,5 0 0,-9 0 0,9 0 0,-11 0 0,-27 0 0,20 0 0,15 0 0,-1 0 0,-29 0 0,-16 0-598,1 0 598,-1 0 0,44 0 0,-1 0 0,-45 0 0,45 0 0,2 0 0,-22 0 0,-16 0 0,25 0 0,13 0 0,17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1:59.250"/>
    </inkml:context>
    <inkml:brush xml:id="br0">
      <inkml:brushProperty name="width" value="0.2" units="cm"/>
      <inkml:brushProperty name="height" value="0.2" units="cm"/>
      <inkml:brushProperty name="color" value="#33CCFF"/>
    </inkml:brush>
  </inkml:definitions>
  <inkml:trace contextRef="#ctx0" brushRef="#br0">1433 0 24575,'-30'0'0,"-21"0"0,-5 0 0,0 0 0,-34 0 0,44 0 0,-44 0 0,28 0 0,-15 0 0,-17 0 0,33 0 0,-20 0 0,41 0 0,-18 0 0,6 0 0,5 0 0,-2 0 0,11 0 0,0 0 0,-4 0 0,4 0 0,-6 0 0,-7 0 0,12 0 0,-18 0 0,37 0 0,-6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2:00.135"/>
    </inkml:context>
    <inkml:brush xml:id="br0">
      <inkml:brushProperty name="width" value="0.2" units="cm"/>
      <inkml:brushProperty name="height" value="0.2" units="cm"/>
      <inkml:brushProperty name="color" value="#33CCFF"/>
    </inkml:brush>
  </inkml:definitions>
  <inkml:trace contextRef="#ctx0" brushRef="#br0">841 0 24575,'-21'0'0,"4"0"0,6 0 0,2 0 0,-4 0 0,-1 0 0,-4 0 0,4 0 0,-3 0 0,3 0 0,-5 0 0,1 0 0,-6 0 0,-1 0 0,-11 0 0,-2 0 0,-13 0 0,5 0 0,-11 0 0,11 0 0,-5 0 0,13 0 0,-4 0 0,10 0 0,-4 0 0,11 0 0,-4 0 0,13 0 0,-6 0 0,8 0 0,0 0 0,5 0 0,5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22.948"/>
    </inkml:context>
    <inkml:brush xml:id="br0">
      <inkml:brushProperty name="width" value="0.2" units="cm"/>
      <inkml:brushProperty name="height" value="0.2" units="cm"/>
      <inkml:brushProperty name="color" value="#66CC00"/>
    </inkml:brush>
  </inkml:definitions>
  <inkml:trace contextRef="#ctx0" brushRef="#br0">0 43 24575,'95'0'0,"0"0"0,-2 0 0,-30 0 0,10 0 0,-5 0 0,3 0 0,-8 0 0,14 0 0,-13 0 0,-1 0 0,-4 0 0,-6 0 0,-3 0 0,-6 0 0,0 0 0,-6 0 0,-2 0 0,-6 0 0,-5 0 0,4 0 0,-4 0 0,5 0 0,6 0 0,2 0 0,6 0 0,-1 0 0,1 0 0,7-6 0,-5 5 0,4-9 0,-12 8 0,4-2 0,-10 4 0,4-5 0,-11 4 0,4-4 0,-4 5 0,0 0 0,3 0 0,-8 0 0,9 0 0,-9 0 0,8 0 0,-8 0 0,9 0 0,-10 0 0,10 0 0,-4 0 0,0-4 0,4 3 0,-4-3 0,0 4 0,-2 0 0,1 0 0,-5 0 0,1 0 0,-3 0 0,-3 0 0,0 0 0,-2 0 0,1 0 0,-4 0 0,4 0 0,-1 0 0,2 0 0,-1 0 0,4 0 0,-7 0 0,2 0 0,-3 0 0,-1 0 0,0 0 0,0 0 0,1 0 0,-1 0 0,0 0 0,1 0 0,-1 0 0,0 0 0,0 0 0,1 0 0,-1 0 0,0 0 0,0 0 0,0 0 0,-1 0 0,1 0 0,-4 4 0,3-4 0,-3 7 0,4-6 0,0 2 0,-1-3 0,1 0 0,0 0 0,-1 0 0,1 4 0,0-3 0,-1 2 0,1-3 0,-1 0 0,1 0 0,-1 0 0,1 0 0,0 0 0,0 0 0,0 0 0,0 0 0,0 0 0,0 0 0,0 0 0,0 0 0,0 0 0,0 0 0,0 0 0,0 0 0,0 0 0,-4 0 0,0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24.434"/>
    </inkml:context>
    <inkml:brush xml:id="br0">
      <inkml:brushProperty name="width" value="0.2" units="cm"/>
      <inkml:brushProperty name="height" value="0.2" units="cm"/>
      <inkml:brushProperty name="color" value="#66CC00"/>
    </inkml:brush>
  </inkml:definitions>
  <inkml:trace contextRef="#ctx0" brushRef="#br0">98 934 24575,'0'-39'0,"0"2"0,0 6 0,0 1 0,0 5 0,0-4 0,-5 4 0,4-5 0,-3 5 0,4 1 0,-4 6 0,3-1 0,-4 1 0,5 4 0,-4-4 0,3 9 0,-7-4 0,7 0 0,-2 4 0,-1-4 0,3 4 0,-3-4 0,1 4 0,2-4 0,-3 5 0,4-5 0,-4 3 0,3-3 0,-3 5 0,4-5 0,0 4 0,0-4 0,-3 4 0,2-4 0,-3 4 0,4-9 0,0 9 0,-4-4 0,3 0 0,-2 4 0,3-4 0,-5-4 0,4 7 0,-3-7 0,4 9 0,0-1 0,-3 1 0,2-1 0,-3 1 0,4 0 0,0-1 0,0 1 0,0 0 0,0-1 0,0 1 0,0 0 0,0 0 0,0 0 0,0 0 0,0 0 0,0 0 0,0 0 0,0 0 0,0 0 0,0 0 0,0-1 0,0 1 0,0-1 0,0 1 0,0 4 0,0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26.333"/>
    </inkml:context>
    <inkml:brush xml:id="br0">
      <inkml:brushProperty name="width" value="0.2" units="cm"/>
      <inkml:brushProperty name="height" value="0.2" units="cm"/>
      <inkml:brushProperty name="color" value="#66CC00"/>
    </inkml:brush>
  </inkml:definitions>
  <inkml:trace contextRef="#ctx0" brushRef="#br0">1 153 24575,'26'0'0,"1"0"0,9 0 0,-4 0 0,10 0 0,-4 0 0,13 0 0,-6 0 0,6 0 0,0 0 0,-6 0 0,6 0 0,0 0 0,-12 0 0,10 0 0,-17 0 0,-1 0 0,-7 0 0,-6 0 0,-4 0 0,-1 0 0,-5 0 0,0 0 0,0 0 0,1 0 0,-1 0 0,0 0 0,-1 0 0,1 0 0,0 0 0,1 0 0,-1 0 0,0 0 0,5 0 0,1 0 0,9 0 0,-3 0 0,15 0 0,-9 0 0,10-4 0,-6 3 0,1-4 0,-1 5 0,6 0 0,-4-5 0,4 4 0,-6-8 0,0 8 0,0-3 0,0-1 0,-5 4 0,4-8 0,-9 8 0,9-4 0,-10 5 0,5 0 0,-6 0 0,6-4 0,-5 3 0,10-4 0,-9 5 0,3 0 0,1 0 0,-4 0 0,3 0 0,-4-4 0,-1 3 0,0-3 0,1 4 0,-1 0 0,-4-4 0,3 3 0,-3-3 0,4 4 0,1-4 0,-1 3 0,0-3 0,1 0 0,-1 3 0,0-7 0,-4 7 0,3-3 0,-3-1 0,0 4 0,-1-3 0,0 0 0,0 3 0,0-3 0,4 0 0,-8 3 0,8-3 0,-7 4 0,7-4 0,-8 3 0,9-4 0,-9 5 0,4 0 0,0-4 0,-4 3 0,8-3 0,-7 4 0,7 0 0,-8 0 0,8 0 0,-7 0 0,3 0 0,-1 0 0,-2 0 0,2 0 0,-3 0 0,-1 0 0,5 0 0,-4 0 0,4 0 0,3 0 0,-5 0 0,5 0 0,-8 0 0,1 0 0,-1 0 0,0 0 0,0 0 0,0 0 0,0 0 0,0 0 0,0 0 0,0 0 0,0 0 0,0 0 0,1 0 0,-1 0 0,5 0 0,-4 0 0,8 0 0,-7 0 0,2 0 0,1 0 0,-3 0 0,2 0 0,-3 0 0,-1 0 0,0 0 0,1 0 0,-1 0 0,0 0 0,-1 0 0,-3 0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27.563"/>
    </inkml:context>
    <inkml:brush xml:id="br0">
      <inkml:brushProperty name="width" value="0.2" units="cm"/>
      <inkml:brushProperty name="height" value="0.2" units="cm"/>
      <inkml:brushProperty name="color" value="#66CC00"/>
    </inkml:brush>
  </inkml:definitions>
  <inkml:trace contextRef="#ctx0" brushRef="#br0">104 831 24575,'0'-25'0,"0"-6"0,0 11 0,0-5 0,0-4 0,0 4 0,-4 0 0,3 1 0,-3 0 0,4-1 0,-9 0 0,7 2 0,-6 4 0,8 1 0,-4-1 0,3 1 0,-3-1 0,0 5 0,3 1 0,-3 1 0,1 2 0,2-3 0,-3 0 0,4 4 0,0-4 0,-4 5 0,3-1 0,-2 1 0,3-1 0,0 1 0,0 0 0,0-1 0,0 1 0,0-1 0,-4 1 0,3 0 0,-3-1 0,4 1 0,0 0 0,-4 3 0,3-2 0,-2 2 0,3-3 0,0-1 0,0 1 0,0 0 0,0 0 0,0 0 0,0 0 0,-4 3 0,3-2 0,-3 2 0,4-3 0,0 0 0,0 0 0,0-1 0,-3 4 0,2-2 0,-3 2 0,4-3 0,0 0 0,0-1 0,0 1 0,0 0 0,0 0 0,0 0 0,0 0 0,0 0 0,-4 3 0,0 2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29.405"/>
    </inkml:context>
    <inkml:brush xml:id="br0">
      <inkml:brushProperty name="width" value="0.2" units="cm"/>
      <inkml:brushProperty name="height" value="0.2" units="cm"/>
      <inkml:brushProperty name="color" value="#66CC00"/>
    </inkml:brush>
  </inkml:definitions>
  <inkml:trace contextRef="#ctx0" brushRef="#br0">0 132 24575,'23'0'0,"-2"0"0,3 0 0,1 0 0,5 0 0,6 0 0,-4 0 0,10 0 0,-10 0 0,10 0 0,-10 0 0,-1 0 0,-8 0 0,-4 0 0,-1 0 0,0 0 0,-4 0 0,-1 0 0,-5 0 0,1 0 0,3 0 0,-2 0 0,7 0 0,-8 0 0,9 0 0,-5 0 0,6 0 0,-1 0 0,-4 0 0,3 0 0,-3 0 0,4 0 0,1 0 0,-1 0 0,5-5 0,-3 4 0,4-3 0,-6 4 0,0 0 0,1-4 0,4 3 0,-3-8 0,-1 8 0,-2-7 0,-3 7 0,0-3 0,3 0 0,-3 3 0,0-3 0,3-1 0,-3 4 0,4-3 0,1 0 0,-1 3 0,0-3 0,1 4 0,-1 0 0,0-4 0,1 3 0,-5-3 0,3 4 0,-3-4 0,4 3 0,0-4 0,1 1 0,-1 3 0,0-7 0,1 7 0,4-3 0,-3 0 0,9 3 0,-10-3 0,5 4 0,0-5 0,-5 4 0,10-4 0,-9 5 0,9 0 0,-10 0 0,5 0 0,-1 0 0,-3 0 0,4 0 0,-6 0 0,0 0 0,1 0 0,-1 0 0,0 0 0,1 0 0,4 0 0,-8 0 0,8 0 0,-14 0 0,4 0 0,0 0 0,-4-3 0,4 2 0,-5-3 0,4 4 0,-3 0 0,3 0 0,-3 0 0,-1 0 0,0 0 0,0 0 0,1 0 0,-1 0 0,0 0 0,0 0 0,0 0 0,1 0 0,-1 0 0,0 0 0,0 0 0,1 0 0,-1 0 0,0 0 0,1 0 0,-1 0 0,5 0 0,-4 0 0,4 0 0,-5 0 0,5 0 0,-4 0 0,8 0 0,-7 0 0,3 0 0,-1 0 0,-2 0 0,7 0 0,-8 0 0,9 0 0,-9 0 0,8 0 0,-3 0 0,0 0 0,3 0 0,-8 0 0,9 0 0,-9 0 0,4 0 0,-5 0 0,5 0 0,-4 0 0,4 0 0,-5 0 0,0 0 0,0 0 0,-4 0 0,0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30.675"/>
    </inkml:context>
    <inkml:brush xml:id="br0">
      <inkml:brushProperty name="width" value="0.2" units="cm"/>
      <inkml:brushProperty name="height" value="0.2" units="cm"/>
      <inkml:brushProperty name="color" value="#66CC00"/>
    </inkml:brush>
  </inkml:definitions>
  <inkml:trace contextRef="#ctx0" brushRef="#br0">88 801 24575,'0'-21'0,"0"5"0,0 0 0,0 6 0,0-13 0,0 8 0,0-14 0,0 9 0,0-9 0,0-2 0,0 0 0,-5-6 0,4 7 0,-3 0 0,-1-1 0,4 6 0,-3 2 0,4 4 0,-5 1 0,4 4 0,-3-4 0,0 9 0,4-4 0,-4 5 0,4-1 0,-4 1 0,3-1 0,-3 1 0,4 0 0,0-1 0,-3 4 0,2-2 0,-3 2 0,4-3 0,-4 0 0,3 0 0,-2-1 0,-1 1 0,3 0 0,-6 0 0,6 1 0,-2-1 0,3 0 0,0 0 0,-4 4 0,3-4 0,-3 4 0,4-4 0,0 0 0,0 0 0,0-1 0,0 1 0,0 0 0,0 0 0,0 0 0,0 0 0,0 0 0,0 0 0,0 0 0,0 0 0,0 4 0,0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4-06T12:40:31.913"/>
    </inkml:context>
    <inkml:brush xml:id="br0">
      <inkml:brushProperty name="width" value="0.2" units="cm"/>
      <inkml:brushProperty name="height" value="0.2" units="cm"/>
      <inkml:brushProperty name="color" value="#66CC00"/>
    </inkml:brush>
  </inkml:definitions>
  <inkml:trace contextRef="#ctx0" brushRef="#br0">0 156 24575,'48'0'0,"-5"0"0,2 0 0,-3 0 0,3 0 0,-6 0 0,11 0 0,-6 0 0,2 0 0,11 0 0,-11 0 0,11 0 0,-4 0 0,-1 0 0,-1 0 0,0 0 0,-6 0 0,0 0 0,-3 0 0,-10 0 0,4 4 0,-6-2 0,0 7 0,-5-8 0,4 3 0,-4 1 0,5-4 0,0 3 0,0-4 0,0 0 0,7 0 0,-6 0 0,19 0 0,-11 0 0,12 0 0,-1 0 0,-4 0 0,12 0 0,-13 0 0,6 0 0,-7-5 0,-1 4 0,1-9 0,0 4 0,13-5 0,-9 0 0,3 6 0,-9-5 0,-10 4 0,10-5 0,-10 5 0,10-3 0,-10 3 0,4-5 0,-11 6 0,4-4 0,-5 7 0,1-6 0,4 2 0,-9 1 0,9-4 0,-5 8 0,1-4 0,4 1 0,-9 3 0,9-4 0,-10 5 0,5-4 0,-10 3 0,-2-3 0,5 4 0,-7 0 0,7 0 0,-9 0 0,-3-4 0,2 3 0,-3-2 0,4 3 0,0 0 0,-1 0 0,1 0 0,-1 0 0,-2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BA50C0-9BF9-4552-AAAD-4FEC4514EE55}" type="datetimeFigureOut">
              <a:rPr lang="en-US" smtClean="0"/>
              <a:t>4/1/21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D6ED-226A-4D72-AF42-2F9872B7C6CA}" type="slidenum">
              <a:rPr lang="en-US" smtClean="0"/>
              <a:t>‹#›</a:t>
            </a:fld>
            <a:endParaRPr lang="en-US"/>
          </a:p>
        </p:txBody>
      </p:sp>
    </p:spTree>
    <p:extLst>
      <p:ext uri="{BB962C8B-B14F-4D97-AF65-F5344CB8AC3E}">
        <p14:creationId xmlns:p14="http://schemas.microsoft.com/office/powerpoint/2010/main" val="3842372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F6BD6ED-226A-4D72-AF42-2F9872B7C6CA}" type="slidenum">
              <a:rPr lang="en-US" smtClean="0"/>
              <a:t>24</a:t>
            </a:fld>
            <a:endParaRPr lang="en-US"/>
          </a:p>
        </p:txBody>
      </p:sp>
    </p:spTree>
    <p:extLst>
      <p:ext uri="{BB962C8B-B14F-4D97-AF65-F5344CB8AC3E}">
        <p14:creationId xmlns:p14="http://schemas.microsoft.com/office/powerpoint/2010/main" val="23074043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28C9C7-9284-4C99-89A1-10F9291D2D64}" type="datetimeFigureOut">
              <a:rPr lang="en-US" smtClean="0"/>
              <a:t>4/1/21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F3E9F3-74F0-4D6F-A987-A495724677F4}" type="slidenum">
              <a:rPr lang="en-US" smtClean="0"/>
              <a:t>‹#›</a:t>
            </a:fld>
            <a:endParaRPr lang="en-US"/>
          </a:p>
        </p:txBody>
      </p:sp>
    </p:spTree>
    <p:extLst>
      <p:ext uri="{BB962C8B-B14F-4D97-AF65-F5344CB8AC3E}">
        <p14:creationId xmlns:p14="http://schemas.microsoft.com/office/powerpoint/2010/main" val="533372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28C9C7-9284-4C99-89A1-10F9291D2D64}" type="datetimeFigureOut">
              <a:rPr lang="en-US" smtClean="0"/>
              <a:t>4/1/21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F3E9F3-74F0-4D6F-A987-A495724677F4}" type="slidenum">
              <a:rPr lang="en-US" smtClean="0"/>
              <a:t>‹#›</a:t>
            </a:fld>
            <a:endParaRPr lang="en-US"/>
          </a:p>
        </p:txBody>
      </p:sp>
    </p:spTree>
    <p:extLst>
      <p:ext uri="{BB962C8B-B14F-4D97-AF65-F5344CB8AC3E}">
        <p14:creationId xmlns:p14="http://schemas.microsoft.com/office/powerpoint/2010/main" val="1952742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28C9C7-9284-4C99-89A1-10F9291D2D64}" type="datetimeFigureOut">
              <a:rPr lang="en-US" smtClean="0"/>
              <a:t>4/1/21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F3E9F3-74F0-4D6F-A987-A495724677F4}" type="slidenum">
              <a:rPr lang="en-US" smtClean="0"/>
              <a:t>‹#›</a:t>
            </a:fld>
            <a:endParaRPr lang="en-US"/>
          </a:p>
        </p:txBody>
      </p:sp>
    </p:spTree>
    <p:extLst>
      <p:ext uri="{BB962C8B-B14F-4D97-AF65-F5344CB8AC3E}">
        <p14:creationId xmlns:p14="http://schemas.microsoft.com/office/powerpoint/2010/main" val="3363442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28C9C7-9284-4C99-89A1-10F9291D2D64}" type="datetimeFigureOut">
              <a:rPr lang="en-US" smtClean="0"/>
              <a:t>4/1/21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F3E9F3-74F0-4D6F-A987-A495724677F4}" type="slidenum">
              <a:rPr lang="en-US" smtClean="0"/>
              <a:t>‹#›</a:t>
            </a:fld>
            <a:endParaRPr lang="en-US"/>
          </a:p>
        </p:txBody>
      </p:sp>
    </p:spTree>
    <p:extLst>
      <p:ext uri="{BB962C8B-B14F-4D97-AF65-F5344CB8AC3E}">
        <p14:creationId xmlns:p14="http://schemas.microsoft.com/office/powerpoint/2010/main" val="25581354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428C9C7-9284-4C99-89A1-10F9291D2D64}" type="datetimeFigureOut">
              <a:rPr lang="en-US" smtClean="0"/>
              <a:t>4/1/21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F3E9F3-74F0-4D6F-A987-A495724677F4}" type="slidenum">
              <a:rPr lang="en-US" smtClean="0"/>
              <a:t>‹#›</a:t>
            </a:fld>
            <a:endParaRPr lang="en-US"/>
          </a:p>
        </p:txBody>
      </p:sp>
    </p:spTree>
    <p:extLst>
      <p:ext uri="{BB962C8B-B14F-4D97-AF65-F5344CB8AC3E}">
        <p14:creationId xmlns:p14="http://schemas.microsoft.com/office/powerpoint/2010/main" val="3072446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28C9C7-9284-4C99-89A1-10F9291D2D64}" type="datetimeFigureOut">
              <a:rPr lang="en-US" smtClean="0"/>
              <a:t>4/1/21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F3E9F3-74F0-4D6F-A987-A495724677F4}" type="slidenum">
              <a:rPr lang="en-US" smtClean="0"/>
              <a:t>‹#›</a:t>
            </a:fld>
            <a:endParaRPr lang="en-US"/>
          </a:p>
        </p:txBody>
      </p:sp>
    </p:spTree>
    <p:extLst>
      <p:ext uri="{BB962C8B-B14F-4D97-AF65-F5344CB8AC3E}">
        <p14:creationId xmlns:p14="http://schemas.microsoft.com/office/powerpoint/2010/main" val="34129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28C9C7-9284-4C99-89A1-10F9291D2D64}" type="datetimeFigureOut">
              <a:rPr lang="en-US" smtClean="0"/>
              <a:t>4/1/21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F3E9F3-74F0-4D6F-A987-A495724677F4}" type="slidenum">
              <a:rPr lang="en-US" smtClean="0"/>
              <a:t>‹#›</a:t>
            </a:fld>
            <a:endParaRPr lang="en-US"/>
          </a:p>
        </p:txBody>
      </p:sp>
    </p:spTree>
    <p:extLst>
      <p:ext uri="{BB962C8B-B14F-4D97-AF65-F5344CB8AC3E}">
        <p14:creationId xmlns:p14="http://schemas.microsoft.com/office/powerpoint/2010/main" val="23433436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28C9C7-9284-4C99-89A1-10F9291D2D64}" type="datetimeFigureOut">
              <a:rPr lang="en-US" smtClean="0"/>
              <a:t>4/1/21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F3E9F3-74F0-4D6F-A987-A495724677F4}" type="slidenum">
              <a:rPr lang="en-US" smtClean="0"/>
              <a:t>‹#›</a:t>
            </a:fld>
            <a:endParaRPr lang="en-US"/>
          </a:p>
        </p:txBody>
      </p:sp>
    </p:spTree>
    <p:extLst>
      <p:ext uri="{BB962C8B-B14F-4D97-AF65-F5344CB8AC3E}">
        <p14:creationId xmlns:p14="http://schemas.microsoft.com/office/powerpoint/2010/main" val="238842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28C9C7-9284-4C99-89A1-10F9291D2D64}" type="datetimeFigureOut">
              <a:rPr lang="en-US" smtClean="0"/>
              <a:t>4/1/21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F3E9F3-74F0-4D6F-A987-A495724677F4}" type="slidenum">
              <a:rPr lang="en-US" smtClean="0"/>
              <a:t>‹#›</a:t>
            </a:fld>
            <a:endParaRPr lang="en-US"/>
          </a:p>
        </p:txBody>
      </p:sp>
    </p:spTree>
    <p:extLst>
      <p:ext uri="{BB962C8B-B14F-4D97-AF65-F5344CB8AC3E}">
        <p14:creationId xmlns:p14="http://schemas.microsoft.com/office/powerpoint/2010/main" val="1412138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28C9C7-9284-4C99-89A1-10F9291D2D64}" type="datetimeFigureOut">
              <a:rPr lang="en-US" smtClean="0"/>
              <a:t>4/1/21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F3E9F3-74F0-4D6F-A987-A495724677F4}" type="slidenum">
              <a:rPr lang="en-US" smtClean="0"/>
              <a:t>‹#›</a:t>
            </a:fld>
            <a:endParaRPr lang="en-US"/>
          </a:p>
        </p:txBody>
      </p:sp>
    </p:spTree>
    <p:extLst>
      <p:ext uri="{BB962C8B-B14F-4D97-AF65-F5344CB8AC3E}">
        <p14:creationId xmlns:p14="http://schemas.microsoft.com/office/powerpoint/2010/main" val="22480152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428C9C7-9284-4C99-89A1-10F9291D2D64}" type="datetimeFigureOut">
              <a:rPr lang="en-US" smtClean="0"/>
              <a:t>4/1/21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F3E9F3-74F0-4D6F-A987-A495724677F4}" type="slidenum">
              <a:rPr lang="en-US" smtClean="0"/>
              <a:t>‹#›</a:t>
            </a:fld>
            <a:endParaRPr lang="en-US"/>
          </a:p>
        </p:txBody>
      </p:sp>
    </p:spTree>
    <p:extLst>
      <p:ext uri="{BB962C8B-B14F-4D97-AF65-F5344CB8AC3E}">
        <p14:creationId xmlns:p14="http://schemas.microsoft.com/office/powerpoint/2010/main" val="27913599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28C9C7-9284-4C99-89A1-10F9291D2D64}" type="datetimeFigureOut">
              <a:rPr lang="en-US" smtClean="0"/>
              <a:t>4/1/21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F3E9F3-74F0-4D6F-A987-A495724677F4}" type="slidenum">
              <a:rPr lang="en-US" smtClean="0"/>
              <a:t>‹#›</a:t>
            </a:fld>
            <a:endParaRPr lang="en-US"/>
          </a:p>
        </p:txBody>
      </p:sp>
    </p:spTree>
    <p:extLst>
      <p:ext uri="{BB962C8B-B14F-4D97-AF65-F5344CB8AC3E}">
        <p14:creationId xmlns:p14="http://schemas.microsoft.com/office/powerpoint/2010/main" val="1364675619"/>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hyperlink" Target="https://www.desmos.com/calculator/6gnxodaxmh"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42.png"/><Relationship Id="rId4" Type="http://schemas.microsoft.com/office/2007/relationships/hdphoto" Target="../media/hdphoto2.wdp"/></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jpe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customXml" Target="../ink/ink9.xml"/><Relationship Id="rId26" Type="http://schemas.openxmlformats.org/officeDocument/2006/relationships/customXml" Target="../ink/ink13.xml"/><Relationship Id="rId39" Type="http://schemas.openxmlformats.org/officeDocument/2006/relationships/image" Target="../media/image73.png"/><Relationship Id="rId21" Type="http://schemas.openxmlformats.org/officeDocument/2006/relationships/image" Target="../media/image64.png"/><Relationship Id="rId34" Type="http://schemas.openxmlformats.org/officeDocument/2006/relationships/customXml" Target="../ink/ink17.xml"/><Relationship Id="rId42" Type="http://schemas.openxmlformats.org/officeDocument/2006/relationships/customXml" Target="../ink/ink21.xml"/><Relationship Id="rId47" Type="http://schemas.openxmlformats.org/officeDocument/2006/relationships/image" Target="../media/image77.png"/><Relationship Id="rId50" Type="http://schemas.openxmlformats.org/officeDocument/2006/relationships/customXml" Target="../ink/ink25.xml"/><Relationship Id="rId55" Type="http://schemas.openxmlformats.org/officeDocument/2006/relationships/image" Target="../media/image81.png"/><Relationship Id="rId7" Type="http://schemas.openxmlformats.org/officeDocument/2006/relationships/image" Target="../media/image57.png"/><Relationship Id="rId2" Type="http://schemas.openxmlformats.org/officeDocument/2006/relationships/customXml" Target="../ink/ink1.xml"/><Relationship Id="rId16" Type="http://schemas.openxmlformats.org/officeDocument/2006/relationships/customXml" Target="../ink/ink8.xml"/><Relationship Id="rId29" Type="http://schemas.openxmlformats.org/officeDocument/2006/relationships/image" Target="../media/image68.png"/><Relationship Id="rId11" Type="http://schemas.openxmlformats.org/officeDocument/2006/relationships/image" Target="../media/image59.png"/><Relationship Id="rId24" Type="http://schemas.openxmlformats.org/officeDocument/2006/relationships/customXml" Target="../ink/ink12.xml"/><Relationship Id="rId32" Type="http://schemas.openxmlformats.org/officeDocument/2006/relationships/customXml" Target="../ink/ink16.xml"/><Relationship Id="rId37" Type="http://schemas.openxmlformats.org/officeDocument/2006/relationships/image" Target="../media/image72.png"/><Relationship Id="rId40" Type="http://schemas.openxmlformats.org/officeDocument/2006/relationships/customXml" Target="../ink/ink20.xml"/><Relationship Id="rId45" Type="http://schemas.openxmlformats.org/officeDocument/2006/relationships/image" Target="../media/image76.png"/><Relationship Id="rId53" Type="http://schemas.openxmlformats.org/officeDocument/2006/relationships/image" Target="../media/image80.png"/><Relationship Id="rId5" Type="http://schemas.openxmlformats.org/officeDocument/2006/relationships/image" Target="../media/image56.png"/><Relationship Id="rId10" Type="http://schemas.openxmlformats.org/officeDocument/2006/relationships/customXml" Target="../ink/ink5.xml"/><Relationship Id="rId19" Type="http://schemas.openxmlformats.org/officeDocument/2006/relationships/image" Target="../media/image63.png"/><Relationship Id="rId31" Type="http://schemas.openxmlformats.org/officeDocument/2006/relationships/image" Target="../media/image69.png"/><Relationship Id="rId44" Type="http://schemas.openxmlformats.org/officeDocument/2006/relationships/customXml" Target="../ink/ink22.xml"/><Relationship Id="rId52" Type="http://schemas.openxmlformats.org/officeDocument/2006/relationships/customXml" Target="../ink/ink26.xml"/><Relationship Id="rId4" Type="http://schemas.openxmlformats.org/officeDocument/2006/relationships/customXml" Target="../ink/ink2.xml"/><Relationship Id="rId9" Type="http://schemas.openxmlformats.org/officeDocument/2006/relationships/image" Target="../media/image58.png"/><Relationship Id="rId14" Type="http://schemas.openxmlformats.org/officeDocument/2006/relationships/customXml" Target="../ink/ink7.xml"/><Relationship Id="rId22" Type="http://schemas.openxmlformats.org/officeDocument/2006/relationships/customXml" Target="../ink/ink11.xml"/><Relationship Id="rId27" Type="http://schemas.openxmlformats.org/officeDocument/2006/relationships/image" Target="../media/image67.png"/><Relationship Id="rId30" Type="http://schemas.openxmlformats.org/officeDocument/2006/relationships/customXml" Target="../ink/ink15.xml"/><Relationship Id="rId35" Type="http://schemas.openxmlformats.org/officeDocument/2006/relationships/image" Target="../media/image71.png"/><Relationship Id="rId43" Type="http://schemas.openxmlformats.org/officeDocument/2006/relationships/image" Target="../media/image75.png"/><Relationship Id="rId48" Type="http://schemas.openxmlformats.org/officeDocument/2006/relationships/customXml" Target="../ink/ink24.xml"/><Relationship Id="rId8" Type="http://schemas.openxmlformats.org/officeDocument/2006/relationships/customXml" Target="../ink/ink4.xml"/><Relationship Id="rId51" Type="http://schemas.openxmlformats.org/officeDocument/2006/relationships/image" Target="../media/image79.png"/><Relationship Id="rId3" Type="http://schemas.openxmlformats.org/officeDocument/2006/relationships/image" Target="../media/image55.png"/><Relationship Id="rId12" Type="http://schemas.openxmlformats.org/officeDocument/2006/relationships/customXml" Target="../ink/ink6.xml"/><Relationship Id="rId17" Type="http://schemas.openxmlformats.org/officeDocument/2006/relationships/image" Target="../media/image62.png"/><Relationship Id="rId25" Type="http://schemas.openxmlformats.org/officeDocument/2006/relationships/image" Target="../media/image66.png"/><Relationship Id="rId33" Type="http://schemas.openxmlformats.org/officeDocument/2006/relationships/image" Target="../media/image70.png"/><Relationship Id="rId38" Type="http://schemas.openxmlformats.org/officeDocument/2006/relationships/customXml" Target="../ink/ink19.xml"/><Relationship Id="rId46" Type="http://schemas.openxmlformats.org/officeDocument/2006/relationships/customXml" Target="../ink/ink23.xml"/><Relationship Id="rId20" Type="http://schemas.openxmlformats.org/officeDocument/2006/relationships/customXml" Target="../ink/ink10.xml"/><Relationship Id="rId41" Type="http://schemas.openxmlformats.org/officeDocument/2006/relationships/image" Target="../media/image74.png"/><Relationship Id="rId54" Type="http://schemas.openxmlformats.org/officeDocument/2006/relationships/customXml" Target="../ink/ink27.xml"/><Relationship Id="rId1" Type="http://schemas.openxmlformats.org/officeDocument/2006/relationships/slideLayout" Target="../slideLayouts/slideLayout7.xml"/><Relationship Id="rId6" Type="http://schemas.openxmlformats.org/officeDocument/2006/relationships/customXml" Target="../ink/ink3.xml"/><Relationship Id="rId15" Type="http://schemas.openxmlformats.org/officeDocument/2006/relationships/image" Target="../media/image61.png"/><Relationship Id="rId23" Type="http://schemas.openxmlformats.org/officeDocument/2006/relationships/image" Target="../media/image65.png"/><Relationship Id="rId28" Type="http://schemas.openxmlformats.org/officeDocument/2006/relationships/customXml" Target="../ink/ink14.xml"/><Relationship Id="rId36" Type="http://schemas.openxmlformats.org/officeDocument/2006/relationships/customXml" Target="../ink/ink18.xml"/><Relationship Id="rId49" Type="http://schemas.openxmlformats.org/officeDocument/2006/relationships/image" Target="../media/image7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p:cNvCxnSpPr/>
          <p:nvPr/>
        </p:nvCxnSpPr>
        <p:spPr>
          <a:xfrm>
            <a:off x="3927455" y="6548307"/>
            <a:ext cx="4337091" cy="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52C979-9944-45B3-B67B-5C824806D6EC}"/>
              </a:ext>
            </a:extLst>
          </p:cNvPr>
          <p:cNvSpPr>
            <a:spLocks noGrp="1"/>
          </p:cNvSpPr>
          <p:nvPr>
            <p:ph type="ctrTitle"/>
          </p:nvPr>
        </p:nvSpPr>
        <p:spPr>
          <a:xfrm>
            <a:off x="2044232" y="42505"/>
            <a:ext cx="8103534" cy="1590005"/>
          </a:xfrm>
        </p:spPr>
        <p:txBody>
          <a:bodyPr>
            <a:normAutofit fontScale="90000"/>
          </a:bodyPr>
          <a:lstStyle/>
          <a:p>
            <a:r>
              <a:rPr lang="en-US" dirty="0">
                <a:solidFill>
                  <a:schemeClr val="accent4"/>
                </a:solidFill>
              </a:rPr>
              <a:t>Non-Linear Control</a:t>
            </a:r>
            <a:br>
              <a:rPr lang="en-US" dirty="0">
                <a:solidFill>
                  <a:schemeClr val="accent4"/>
                </a:solidFill>
              </a:rPr>
            </a:br>
            <a:r>
              <a:rPr lang="en-US" sz="3200" dirty="0">
                <a:solidFill>
                  <a:srgbClr val="0070C0"/>
                </a:solidFill>
              </a:rPr>
              <a:t>Applied to Continuous Low Thrust Orbital Transfer</a:t>
            </a:r>
            <a:endParaRPr lang="en-US" dirty="0">
              <a:solidFill>
                <a:srgbClr val="0070C0"/>
              </a:solidFill>
            </a:endParaRPr>
          </a:p>
        </p:txBody>
      </p:sp>
      <p:pic>
        <p:nvPicPr>
          <p:cNvPr id="2050" name="Picture 2" descr="Image result for earth from space">
            <a:extLst>
              <a:ext uri="{FF2B5EF4-FFF2-40B4-BE49-F238E27FC236}">
                <a16:creationId xmlns:a16="http://schemas.microsoft.com/office/drawing/2014/main" id="{65E2E340-3F90-4B7A-AEF1-90E6EDEC552B}"/>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927454" y="2135016"/>
            <a:ext cx="4337091" cy="43370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FFA469B-9163-45E7-A138-C7EF4F6C099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096" b="91083" l="5667" r="95667">
                        <a14:foregroundMark x1="39333" y1="8280" x2="41667" y2="8280"/>
                        <a14:foregroundMark x1="41667" y1="5732" x2="35000" y2="7643"/>
                        <a14:foregroundMark x1="93000" y1="73248" x2="88667" y2="84713"/>
                        <a14:foregroundMark x1="10333" y1="32484" x2="5667" y2="32484"/>
                        <a14:foregroundMark x1="89667" y1="91083" x2="89667" y2="91083"/>
                        <a14:foregroundMark x1="94333" y1="70064" x2="94333" y2="70064"/>
                        <a14:foregroundMark x1="95667" y1="69427" x2="95667" y2="69427"/>
                      </a14:backgroundRemoval>
                    </a14:imgEffect>
                  </a14:imgLayer>
                </a14:imgProps>
              </a:ext>
            </a:extLst>
          </a:blip>
          <a:stretch>
            <a:fillRect/>
          </a:stretch>
        </p:blipFill>
        <p:spPr>
          <a:xfrm rot="9169336">
            <a:off x="4106426" y="1886968"/>
            <a:ext cx="1275562" cy="667544"/>
          </a:xfrm>
          <a:prstGeom prst="rect">
            <a:avLst/>
          </a:prstGeom>
        </p:spPr>
      </p:pic>
      <p:sp>
        <p:nvSpPr>
          <p:cNvPr id="6" name="TextBox 5">
            <a:extLst>
              <a:ext uri="{FF2B5EF4-FFF2-40B4-BE49-F238E27FC236}">
                <a16:creationId xmlns:a16="http://schemas.microsoft.com/office/drawing/2014/main" id="{EEA4BE98-D690-45BF-9068-01F3C204E92C}"/>
              </a:ext>
            </a:extLst>
          </p:cNvPr>
          <p:cNvSpPr txBox="1"/>
          <p:nvPr/>
        </p:nvSpPr>
        <p:spPr>
          <a:xfrm>
            <a:off x="5334574" y="6363641"/>
            <a:ext cx="1522853" cy="369332"/>
          </a:xfrm>
          <a:prstGeom prst="rect">
            <a:avLst/>
          </a:prstGeom>
          <a:solidFill>
            <a:schemeClr val="bg1"/>
          </a:solidFill>
        </p:spPr>
        <p:txBody>
          <a:bodyPr wrap="none" rtlCol="0">
            <a:spAutoFit/>
          </a:bodyPr>
          <a:lstStyle/>
          <a:p>
            <a:pPr algn="ctr"/>
            <a:r>
              <a:rPr lang="en-US" dirty="0">
                <a:solidFill>
                  <a:schemeClr val="accent4">
                    <a:lumMod val="60000"/>
                    <a:lumOff val="40000"/>
                  </a:schemeClr>
                </a:solidFill>
              </a:rPr>
              <a:t>Patrick Serafin</a:t>
            </a:r>
          </a:p>
        </p:txBody>
      </p:sp>
    </p:spTree>
    <p:extLst>
      <p:ext uri="{BB962C8B-B14F-4D97-AF65-F5344CB8AC3E}">
        <p14:creationId xmlns:p14="http://schemas.microsoft.com/office/powerpoint/2010/main" val="3955636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Q Guidance – Reference Trajectory Design</a:t>
            </a:r>
          </a:p>
        </p:txBody>
      </p:sp>
      <p:sp>
        <p:nvSpPr>
          <p:cNvPr id="3" name="Content Placeholder 2"/>
          <p:cNvSpPr>
            <a:spLocks noGrp="1"/>
          </p:cNvSpPr>
          <p:nvPr>
            <p:ph idx="1"/>
          </p:nvPr>
        </p:nvSpPr>
        <p:spPr>
          <a:xfrm>
            <a:off x="838200" y="1825625"/>
            <a:ext cx="10515600" cy="1603375"/>
          </a:xfrm>
        </p:spPr>
        <p:txBody>
          <a:bodyPr>
            <a:normAutofit fontScale="62500" lnSpcReduction="20000"/>
          </a:bodyPr>
          <a:lstStyle/>
          <a:p>
            <a:r>
              <a:rPr lang="en-US" dirty="0">
                <a:solidFill>
                  <a:schemeClr val="tx2">
                    <a:lumMod val="90000"/>
                  </a:schemeClr>
                </a:solidFill>
              </a:rPr>
              <a:t>Fermat’s Spiral – Increasing</a:t>
            </a:r>
          </a:p>
          <a:p>
            <a:r>
              <a:rPr lang="en-US" dirty="0">
                <a:solidFill>
                  <a:schemeClr val="tx2">
                    <a:lumMod val="90000"/>
                  </a:schemeClr>
                </a:solidFill>
              </a:rPr>
              <a:t>Fermat’s Spiral – Decreasing </a:t>
            </a:r>
          </a:p>
          <a:p>
            <a:r>
              <a:rPr lang="en-US" dirty="0">
                <a:solidFill>
                  <a:schemeClr val="tx2">
                    <a:lumMod val="90000"/>
                  </a:schemeClr>
                </a:solidFill>
              </a:rPr>
              <a:t>Circularize</a:t>
            </a:r>
          </a:p>
          <a:p>
            <a:endParaRPr lang="en-US" dirty="0">
              <a:solidFill>
                <a:schemeClr val="tx2">
                  <a:lumMod val="90000"/>
                </a:schemeClr>
              </a:solidFill>
            </a:endParaRPr>
          </a:p>
          <a:p>
            <a:r>
              <a:rPr lang="en-US" dirty="0">
                <a:solidFill>
                  <a:schemeClr val="tx2">
                    <a:lumMod val="90000"/>
                  </a:schemeClr>
                </a:solidFill>
              </a:rPr>
              <a:t>Max rate of acceleration </a:t>
            </a:r>
          </a:p>
        </p:txBody>
      </p:sp>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67FEADC3-0B28-CE48-B517-941A089A60D7}"/>
                  </a:ext>
                </a:extLst>
              </p:cNvPr>
              <p:cNvSpPr/>
              <p:nvPr/>
            </p:nvSpPr>
            <p:spPr>
              <a:xfrm>
                <a:off x="4488252" y="4069201"/>
                <a:ext cx="1607748" cy="540084"/>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sz="2000" i="1" dirty="0">
                          <a:solidFill>
                            <a:schemeClr val="tx2">
                              <a:lumMod val="90000"/>
                            </a:schemeClr>
                          </a:solidFill>
                          <a:latin typeface="Cambria Math" panose="02040503050406030204" pitchFamily="18" charset="0"/>
                        </a:rPr>
                        <m:t>𝑟</m:t>
                      </m:r>
                      <m:r>
                        <a:rPr lang="en-US" sz="2000" i="1" dirty="0">
                          <a:solidFill>
                            <a:schemeClr val="tx2">
                              <a:lumMod val="90000"/>
                            </a:schemeClr>
                          </a:solidFill>
                          <a:latin typeface="Cambria Math" panose="02040503050406030204" pitchFamily="18" charset="0"/>
                        </a:rPr>
                        <m:t>=</m:t>
                      </m:r>
                      <m:r>
                        <a:rPr lang="en-US" sz="2000" i="1" dirty="0">
                          <a:solidFill>
                            <a:schemeClr val="tx2">
                              <a:lumMod val="90000"/>
                            </a:schemeClr>
                          </a:solidFill>
                          <a:latin typeface="Cambria Math" panose="02040503050406030204" pitchFamily="18" charset="0"/>
                        </a:rPr>
                        <m:t>𝑎</m:t>
                      </m:r>
                      <m:sSup>
                        <m:sSupPr>
                          <m:ctrlPr>
                            <a:rPr lang="en-US" sz="2000" i="1" dirty="0">
                              <a:solidFill>
                                <a:schemeClr val="tx2">
                                  <a:lumMod val="90000"/>
                                </a:schemeClr>
                              </a:solidFill>
                              <a:latin typeface="Cambria Math" panose="02040503050406030204" pitchFamily="18" charset="0"/>
                            </a:rPr>
                          </m:ctrlPr>
                        </m:sSupPr>
                        <m:e>
                          <m:r>
                            <a:rPr lang="en-US" sz="2000" i="1" dirty="0">
                              <a:solidFill>
                                <a:schemeClr val="tx2">
                                  <a:lumMod val="90000"/>
                                </a:schemeClr>
                              </a:solidFill>
                              <a:latin typeface="Cambria Math" panose="02040503050406030204" pitchFamily="18" charset="0"/>
                            </a:rPr>
                            <m:t>𝜃</m:t>
                          </m:r>
                        </m:e>
                        <m:sup>
                          <m:f>
                            <m:fPr>
                              <m:ctrlPr>
                                <a:rPr lang="en-US" sz="2000" i="1" dirty="0">
                                  <a:solidFill>
                                    <a:schemeClr val="tx2">
                                      <a:lumMod val="90000"/>
                                    </a:schemeClr>
                                  </a:solidFill>
                                  <a:latin typeface="Cambria Math" panose="02040503050406030204" pitchFamily="18" charset="0"/>
                                </a:rPr>
                              </m:ctrlPr>
                            </m:fPr>
                            <m:num>
                              <m:r>
                                <a:rPr lang="en-US" sz="2000" i="1" dirty="0">
                                  <a:solidFill>
                                    <a:schemeClr val="tx2">
                                      <a:lumMod val="90000"/>
                                    </a:schemeClr>
                                  </a:solidFill>
                                  <a:latin typeface="Cambria Math" panose="02040503050406030204" pitchFamily="18" charset="0"/>
                                </a:rPr>
                                <m:t>1</m:t>
                              </m:r>
                            </m:num>
                            <m:den>
                              <m:r>
                                <a:rPr lang="en-US" sz="2000" i="1" dirty="0">
                                  <a:solidFill>
                                    <a:schemeClr val="tx2">
                                      <a:lumMod val="90000"/>
                                    </a:schemeClr>
                                  </a:solidFill>
                                  <a:latin typeface="Cambria Math" panose="02040503050406030204" pitchFamily="18" charset="0"/>
                                </a:rPr>
                                <m:t>𝑛</m:t>
                              </m:r>
                            </m:den>
                          </m:f>
                        </m:sup>
                      </m:sSup>
                    </m:oMath>
                  </m:oMathPara>
                </a14:m>
                <a:endParaRPr lang="en-US" dirty="0">
                  <a:solidFill>
                    <a:schemeClr val="tx2">
                      <a:lumMod val="90000"/>
                    </a:schemeClr>
                  </a:solidFill>
                </a:endParaRPr>
              </a:p>
            </p:txBody>
          </p:sp>
        </mc:Choice>
        <mc:Fallback>
          <p:sp>
            <p:nvSpPr>
              <p:cNvPr id="6" name="Rectangle 5">
                <a:extLst>
                  <a:ext uri="{FF2B5EF4-FFF2-40B4-BE49-F238E27FC236}">
                    <a16:creationId xmlns:a16="http://schemas.microsoft.com/office/drawing/2014/main" id="{67FEADC3-0B28-CE48-B517-941A089A60D7}"/>
                  </a:ext>
                </a:extLst>
              </p:cNvPr>
              <p:cNvSpPr>
                <a:spLocks noRot="1" noChangeAspect="1" noMove="1" noResize="1" noEditPoints="1" noAdjustHandles="1" noChangeArrowheads="1" noChangeShapeType="1" noTextEdit="1"/>
              </p:cNvSpPr>
              <p:nvPr/>
            </p:nvSpPr>
            <p:spPr>
              <a:xfrm>
                <a:off x="4488252" y="4069201"/>
                <a:ext cx="1607748" cy="54008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691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Reference Trajectory Design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8200" y="1825626"/>
                <a:ext cx="10515600" cy="1177456"/>
              </a:xfrm>
            </p:spPr>
            <p:txBody>
              <a:bodyPr>
                <a:normAutofit/>
              </a:bodyPr>
              <a:lstStyle/>
              <a:p>
                <a:r>
                  <a:rPr lang="en-US" dirty="0">
                    <a:solidFill>
                      <a:schemeClr val="tx2">
                        <a:lumMod val="90000"/>
                      </a:schemeClr>
                    </a:solidFill>
                  </a:rPr>
                  <a:t>Maximum acceleration </a:t>
                </a:r>
              </a:p>
              <a:p>
                <a:r>
                  <a:rPr lang="en-US" dirty="0">
                    <a:solidFill>
                      <a:schemeClr val="tx2">
                        <a:lumMod val="90000"/>
                      </a:schemeClr>
                    </a:solidFill>
                  </a:rPr>
                  <a:t>From the well known </a:t>
                </a:r>
                <a14:m>
                  <m:oMath xmlns:m="http://schemas.openxmlformats.org/officeDocument/2006/math">
                    <m:r>
                      <m:rPr>
                        <m:sty m:val="p"/>
                      </m:rPr>
                      <a:rPr lang="en-US" dirty="0">
                        <a:solidFill>
                          <a:schemeClr val="tx2">
                            <a:lumMod val="90000"/>
                          </a:schemeClr>
                        </a:solidFill>
                        <a:latin typeface="Cambria Math" panose="02040503050406030204" pitchFamily="18" charset="0"/>
                      </a:rPr>
                      <m:t>Δ</m:t>
                    </m:r>
                    <m:r>
                      <a:rPr lang="en-US" i="1" dirty="0">
                        <a:solidFill>
                          <a:schemeClr val="tx2">
                            <a:lumMod val="90000"/>
                          </a:schemeClr>
                        </a:solidFill>
                        <a:latin typeface="Cambria Math" panose="02040503050406030204" pitchFamily="18" charset="0"/>
                      </a:rPr>
                      <m:t>𝑉</m:t>
                    </m:r>
                  </m:oMath>
                </a14:m>
                <a:r>
                  <a:rPr lang="en-US" dirty="0">
                    <a:solidFill>
                      <a:schemeClr val="tx2">
                        <a:lumMod val="90000"/>
                      </a:schemeClr>
                    </a:solidFill>
                  </a:rPr>
                  <a:t> equation: </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8200" y="1825626"/>
                <a:ext cx="10515600" cy="1177456"/>
              </a:xfrm>
              <a:blipFill>
                <a:blip r:embed="rId2"/>
                <a:stretch>
                  <a:fillRect l="-1086" t="-851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299EF67A-C43E-7B42-A0A6-F2A5D6495F24}"/>
                  </a:ext>
                </a:extLst>
              </p:cNvPr>
              <p:cNvSpPr/>
              <p:nvPr/>
            </p:nvSpPr>
            <p:spPr>
              <a:xfrm>
                <a:off x="1820650" y="3228365"/>
                <a:ext cx="2127570" cy="899605"/>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m:rPr>
                          <m:sty m:val="p"/>
                        </m:rPr>
                        <a:rPr lang="en-US" sz="2000" b="0" i="0" dirty="0" smtClean="0">
                          <a:solidFill>
                            <a:schemeClr val="tx2">
                              <a:lumMod val="90000"/>
                            </a:schemeClr>
                          </a:solidFill>
                          <a:latin typeface="Cambria Math" panose="02040503050406030204" pitchFamily="18" charset="0"/>
                        </a:rPr>
                        <m:t>Δ</m:t>
                      </m:r>
                      <m:r>
                        <a:rPr lang="en-US" sz="2000" b="0" i="1" dirty="0" smtClean="0">
                          <a:solidFill>
                            <a:schemeClr val="tx2">
                              <a:lumMod val="90000"/>
                            </a:schemeClr>
                          </a:solidFill>
                          <a:latin typeface="Cambria Math" panose="02040503050406030204" pitchFamily="18" charset="0"/>
                        </a:rPr>
                        <m:t>𝑉</m:t>
                      </m:r>
                      <m:r>
                        <a:rPr lang="en-US" sz="2000" i="1" dirty="0">
                          <a:solidFill>
                            <a:schemeClr val="tx2">
                              <a:lumMod val="90000"/>
                            </a:schemeClr>
                          </a:solidFill>
                          <a:latin typeface="Cambria Math" panose="02040503050406030204" pitchFamily="18" charset="0"/>
                        </a:rPr>
                        <m:t>=</m:t>
                      </m:r>
                      <m:nary>
                        <m:naryPr>
                          <m:limLoc m:val="undOvr"/>
                          <m:subHide m:val="on"/>
                          <m:supHide m:val="on"/>
                          <m:ctrlPr>
                            <a:rPr lang="en-US" sz="2000" i="1" dirty="0" smtClean="0">
                              <a:solidFill>
                                <a:schemeClr val="tx2">
                                  <a:lumMod val="90000"/>
                                </a:schemeClr>
                              </a:solidFill>
                              <a:latin typeface="Cambria Math" panose="02040503050406030204" pitchFamily="18" charset="0"/>
                            </a:rPr>
                          </m:ctrlPr>
                        </m:naryPr>
                        <m:sub/>
                        <m:sup/>
                        <m:e>
                          <m:f>
                            <m:fPr>
                              <m:ctrlPr>
                                <a:rPr lang="en-US" sz="2000" b="0" i="1" dirty="0" smtClean="0">
                                  <a:solidFill>
                                    <a:schemeClr val="tx2">
                                      <a:lumMod val="90000"/>
                                    </a:schemeClr>
                                  </a:solidFill>
                                  <a:latin typeface="Cambria Math" panose="02040503050406030204" pitchFamily="18" charset="0"/>
                                </a:rPr>
                              </m:ctrlPr>
                            </m:fPr>
                            <m:num>
                              <m:r>
                                <a:rPr lang="en-US" sz="2000" b="0" i="1" dirty="0" smtClean="0">
                                  <a:solidFill>
                                    <a:schemeClr val="tx2">
                                      <a:lumMod val="90000"/>
                                    </a:schemeClr>
                                  </a:solidFill>
                                  <a:latin typeface="Cambria Math" panose="02040503050406030204" pitchFamily="18" charset="0"/>
                                </a:rPr>
                                <m:t>𝑇</m:t>
                              </m:r>
                            </m:num>
                            <m:den>
                              <m:r>
                                <a:rPr lang="en-US" sz="2000" b="0" i="1" dirty="0" smtClean="0">
                                  <a:solidFill>
                                    <a:schemeClr val="tx2">
                                      <a:lumMod val="90000"/>
                                    </a:schemeClr>
                                  </a:solidFill>
                                  <a:latin typeface="Cambria Math" panose="02040503050406030204" pitchFamily="18" charset="0"/>
                                </a:rPr>
                                <m:t>𝑚</m:t>
                              </m:r>
                            </m:den>
                          </m:f>
                          <m:r>
                            <a:rPr lang="en-US" sz="2000" b="0" i="1" dirty="0" smtClean="0">
                              <a:solidFill>
                                <a:schemeClr val="tx2">
                                  <a:lumMod val="90000"/>
                                </a:schemeClr>
                              </a:solidFill>
                              <a:latin typeface="Cambria Math" panose="02040503050406030204" pitchFamily="18" charset="0"/>
                            </a:rPr>
                            <m:t>𝑑𝑡</m:t>
                          </m:r>
                        </m:e>
                      </m:nary>
                    </m:oMath>
                  </m:oMathPara>
                </a14:m>
                <a:endParaRPr lang="en-US" dirty="0">
                  <a:solidFill>
                    <a:schemeClr val="tx2">
                      <a:lumMod val="90000"/>
                    </a:schemeClr>
                  </a:solidFill>
                </a:endParaRPr>
              </a:p>
            </p:txBody>
          </p:sp>
        </mc:Choice>
        <mc:Fallback>
          <p:sp>
            <p:nvSpPr>
              <p:cNvPr id="7" name="Rectangle 6">
                <a:extLst>
                  <a:ext uri="{FF2B5EF4-FFF2-40B4-BE49-F238E27FC236}">
                    <a16:creationId xmlns:a16="http://schemas.microsoft.com/office/drawing/2014/main" id="{299EF67A-C43E-7B42-A0A6-F2A5D6495F24}"/>
                  </a:ext>
                </a:extLst>
              </p:cNvPr>
              <p:cNvSpPr>
                <a:spLocks noRot="1" noChangeAspect="1" noMove="1" noResize="1" noEditPoints="1" noAdjustHandles="1" noChangeArrowheads="1" noChangeShapeType="1" noTextEdit="1"/>
              </p:cNvSpPr>
              <p:nvPr/>
            </p:nvSpPr>
            <p:spPr>
              <a:xfrm>
                <a:off x="1820650" y="3228365"/>
                <a:ext cx="2127570" cy="899605"/>
              </a:xfrm>
              <a:prstGeom prst="rect">
                <a:avLst/>
              </a:prstGeom>
              <a:blipFill>
                <a:blip r:embed="rId3"/>
                <a:stretch>
                  <a:fillRect t="-135211" r="-7101" b="-1901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E6C00223-BFD7-5A46-B6B0-57587D9A55D9}"/>
                  </a:ext>
                </a:extLst>
              </p:cNvPr>
              <p:cNvSpPr/>
              <p:nvPr/>
            </p:nvSpPr>
            <p:spPr>
              <a:xfrm>
                <a:off x="8118652" y="1473006"/>
                <a:ext cx="3110019" cy="941348"/>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f>
                        <m:fPr>
                          <m:ctrlPr>
                            <a:rPr lang="en-US" sz="2000" b="0" i="1" dirty="0" smtClean="0">
                              <a:solidFill>
                                <a:schemeClr val="tx2">
                                  <a:lumMod val="90000"/>
                                </a:schemeClr>
                              </a:solidFill>
                              <a:latin typeface="Cambria Math" panose="02040503050406030204" pitchFamily="18" charset="0"/>
                            </a:rPr>
                          </m:ctrlPr>
                        </m:fPr>
                        <m:num>
                          <m:r>
                            <a:rPr lang="en-US" sz="2000" b="0" i="1" dirty="0" smtClean="0">
                              <a:solidFill>
                                <a:schemeClr val="tx2">
                                  <a:lumMod val="90000"/>
                                </a:schemeClr>
                              </a:solidFill>
                              <a:latin typeface="Cambria Math" panose="02040503050406030204" pitchFamily="18" charset="0"/>
                            </a:rPr>
                            <m:t>𝑑</m:t>
                          </m:r>
                        </m:num>
                        <m:den>
                          <m:r>
                            <a:rPr lang="en-US" sz="2000" b="0" i="1" dirty="0" smtClean="0">
                              <a:solidFill>
                                <a:schemeClr val="tx2">
                                  <a:lumMod val="90000"/>
                                </a:schemeClr>
                              </a:solidFill>
                              <a:latin typeface="Cambria Math" panose="02040503050406030204" pitchFamily="18" charset="0"/>
                            </a:rPr>
                            <m:t>𝑑𝑡</m:t>
                          </m:r>
                        </m:den>
                      </m:f>
                      <m:d>
                        <m:dPr>
                          <m:begChr m:val="["/>
                          <m:endChr m:val="]"/>
                          <m:ctrlPr>
                            <a:rPr lang="en-US" sz="2000" b="0" i="1" dirty="0" smtClean="0">
                              <a:solidFill>
                                <a:schemeClr val="tx2">
                                  <a:lumMod val="90000"/>
                                </a:schemeClr>
                              </a:solidFill>
                              <a:latin typeface="Cambria Math" panose="02040503050406030204" pitchFamily="18" charset="0"/>
                            </a:rPr>
                          </m:ctrlPr>
                        </m:dPr>
                        <m:e>
                          <m:r>
                            <m:rPr>
                              <m:sty m:val="p"/>
                            </m:rPr>
                            <a:rPr lang="en-US" sz="2000" dirty="0">
                              <a:solidFill>
                                <a:schemeClr val="tx2">
                                  <a:lumMod val="90000"/>
                                </a:schemeClr>
                              </a:solidFill>
                              <a:latin typeface="Cambria Math" panose="02040503050406030204" pitchFamily="18" charset="0"/>
                            </a:rPr>
                            <m:t>Δ</m:t>
                          </m:r>
                          <m:r>
                            <a:rPr lang="en-US" sz="2000" i="1" dirty="0">
                              <a:solidFill>
                                <a:schemeClr val="tx2">
                                  <a:lumMod val="90000"/>
                                </a:schemeClr>
                              </a:solidFill>
                              <a:latin typeface="Cambria Math" panose="02040503050406030204" pitchFamily="18" charset="0"/>
                            </a:rPr>
                            <m:t>𝑉</m:t>
                          </m:r>
                        </m:e>
                      </m:d>
                      <m:r>
                        <a:rPr lang="en-US" sz="2000" i="1" dirty="0">
                          <a:solidFill>
                            <a:schemeClr val="tx2">
                              <a:lumMod val="90000"/>
                            </a:schemeClr>
                          </a:solidFill>
                          <a:latin typeface="Cambria Math" panose="02040503050406030204" pitchFamily="18" charset="0"/>
                        </a:rPr>
                        <m:t>=</m:t>
                      </m:r>
                      <m:f>
                        <m:fPr>
                          <m:ctrlPr>
                            <a:rPr lang="en-US" sz="2000" b="0" i="1" dirty="0" smtClean="0">
                              <a:solidFill>
                                <a:schemeClr val="tx2">
                                  <a:lumMod val="90000"/>
                                </a:schemeClr>
                              </a:solidFill>
                              <a:latin typeface="Cambria Math" panose="02040503050406030204" pitchFamily="18" charset="0"/>
                            </a:rPr>
                          </m:ctrlPr>
                        </m:fPr>
                        <m:num>
                          <m:r>
                            <a:rPr lang="en-US" sz="2000" b="0" i="1" dirty="0" smtClean="0">
                              <a:solidFill>
                                <a:schemeClr val="tx2">
                                  <a:lumMod val="90000"/>
                                </a:schemeClr>
                              </a:solidFill>
                              <a:latin typeface="Cambria Math" panose="02040503050406030204" pitchFamily="18" charset="0"/>
                            </a:rPr>
                            <m:t>𝑑</m:t>
                          </m:r>
                        </m:num>
                        <m:den>
                          <m:r>
                            <a:rPr lang="en-US" sz="2000" b="0" i="1" dirty="0" smtClean="0">
                              <a:solidFill>
                                <a:schemeClr val="tx2">
                                  <a:lumMod val="90000"/>
                                </a:schemeClr>
                              </a:solidFill>
                              <a:latin typeface="Cambria Math" panose="02040503050406030204" pitchFamily="18" charset="0"/>
                            </a:rPr>
                            <m:t>𝑑𝑡</m:t>
                          </m:r>
                        </m:den>
                      </m:f>
                      <m:d>
                        <m:dPr>
                          <m:begChr m:val="["/>
                          <m:endChr m:val="]"/>
                          <m:ctrlPr>
                            <a:rPr lang="en-US" sz="2000" i="1" dirty="0" smtClean="0">
                              <a:solidFill>
                                <a:schemeClr val="tx2">
                                  <a:lumMod val="90000"/>
                                </a:schemeClr>
                              </a:solidFill>
                              <a:latin typeface="Cambria Math" panose="02040503050406030204" pitchFamily="18" charset="0"/>
                            </a:rPr>
                          </m:ctrlPr>
                        </m:dPr>
                        <m:e>
                          <m:nary>
                            <m:naryPr>
                              <m:limLoc m:val="undOvr"/>
                              <m:subHide m:val="on"/>
                              <m:supHide m:val="on"/>
                              <m:ctrlPr>
                                <a:rPr lang="en-US" sz="2000" i="1" dirty="0">
                                  <a:solidFill>
                                    <a:schemeClr val="tx2">
                                      <a:lumMod val="90000"/>
                                    </a:schemeClr>
                                  </a:solidFill>
                                  <a:latin typeface="Cambria Math" panose="02040503050406030204" pitchFamily="18" charset="0"/>
                                </a:rPr>
                              </m:ctrlPr>
                            </m:naryPr>
                            <m:sub/>
                            <m:sup/>
                            <m:e>
                              <m:f>
                                <m:fPr>
                                  <m:ctrlPr>
                                    <a:rPr lang="en-US" sz="2000" i="1" dirty="0">
                                      <a:solidFill>
                                        <a:schemeClr val="tx2">
                                          <a:lumMod val="90000"/>
                                        </a:schemeClr>
                                      </a:solidFill>
                                      <a:latin typeface="Cambria Math" panose="02040503050406030204" pitchFamily="18" charset="0"/>
                                    </a:rPr>
                                  </m:ctrlPr>
                                </m:fPr>
                                <m:num>
                                  <m:r>
                                    <a:rPr lang="en-US" sz="2000" i="1" dirty="0">
                                      <a:solidFill>
                                        <a:schemeClr val="tx2">
                                          <a:lumMod val="90000"/>
                                        </a:schemeClr>
                                      </a:solidFill>
                                      <a:latin typeface="Cambria Math" panose="02040503050406030204" pitchFamily="18" charset="0"/>
                                    </a:rPr>
                                    <m:t>𝑇</m:t>
                                  </m:r>
                                </m:num>
                                <m:den>
                                  <m:r>
                                    <a:rPr lang="en-US" sz="2000" i="1" dirty="0">
                                      <a:solidFill>
                                        <a:schemeClr val="tx2">
                                          <a:lumMod val="90000"/>
                                        </a:schemeClr>
                                      </a:solidFill>
                                      <a:latin typeface="Cambria Math" panose="02040503050406030204" pitchFamily="18" charset="0"/>
                                    </a:rPr>
                                    <m:t>𝑚</m:t>
                                  </m:r>
                                </m:den>
                              </m:f>
                              <m:r>
                                <a:rPr lang="en-US" sz="2000" i="1" dirty="0">
                                  <a:solidFill>
                                    <a:schemeClr val="tx2">
                                      <a:lumMod val="90000"/>
                                    </a:schemeClr>
                                  </a:solidFill>
                                  <a:latin typeface="Cambria Math" panose="02040503050406030204" pitchFamily="18" charset="0"/>
                                </a:rPr>
                                <m:t>𝑑𝑡</m:t>
                              </m:r>
                            </m:e>
                          </m:nary>
                        </m:e>
                      </m:d>
                    </m:oMath>
                  </m:oMathPara>
                </a14:m>
                <a:endParaRPr lang="en-US" dirty="0">
                  <a:solidFill>
                    <a:schemeClr val="tx2">
                      <a:lumMod val="90000"/>
                    </a:schemeClr>
                  </a:solidFill>
                </a:endParaRPr>
              </a:p>
            </p:txBody>
          </p:sp>
        </mc:Choice>
        <mc:Fallback>
          <p:sp>
            <p:nvSpPr>
              <p:cNvPr id="8" name="Rectangle 7">
                <a:extLst>
                  <a:ext uri="{FF2B5EF4-FFF2-40B4-BE49-F238E27FC236}">
                    <a16:creationId xmlns:a16="http://schemas.microsoft.com/office/drawing/2014/main" id="{E6C00223-BFD7-5A46-B6B0-57587D9A55D9}"/>
                  </a:ext>
                </a:extLst>
              </p:cNvPr>
              <p:cNvSpPr>
                <a:spLocks noRot="1" noChangeAspect="1" noMove="1" noResize="1" noEditPoints="1" noAdjustHandles="1" noChangeArrowheads="1" noChangeShapeType="1" noTextEdit="1"/>
              </p:cNvSpPr>
              <p:nvPr/>
            </p:nvSpPr>
            <p:spPr>
              <a:xfrm>
                <a:off x="8118652" y="1473006"/>
                <a:ext cx="3110019" cy="941348"/>
              </a:xfrm>
              <a:prstGeom prst="rect">
                <a:avLst/>
              </a:prstGeom>
              <a:blipFill>
                <a:blip r:embed="rId4"/>
                <a:stretch>
                  <a:fillRect t="-124000" r="-1626" b="-178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7C0A3D62-6E93-A04E-91D8-5DDD80E7B881}"/>
                  </a:ext>
                </a:extLst>
              </p:cNvPr>
              <p:cNvSpPr/>
              <p:nvPr/>
            </p:nvSpPr>
            <p:spPr>
              <a:xfrm>
                <a:off x="5024289" y="3302134"/>
                <a:ext cx="4841390" cy="752065"/>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f>
                        <m:fPr>
                          <m:ctrlPr>
                            <a:rPr lang="en-US" sz="2000" b="0" i="1" dirty="0" smtClean="0">
                              <a:solidFill>
                                <a:schemeClr val="tx2">
                                  <a:lumMod val="90000"/>
                                </a:schemeClr>
                              </a:solidFill>
                              <a:latin typeface="Cambria Math" panose="02040503050406030204" pitchFamily="18" charset="0"/>
                            </a:rPr>
                          </m:ctrlPr>
                        </m:fPr>
                        <m:num>
                          <m:r>
                            <a:rPr lang="en-US" sz="2000" b="0" i="1" dirty="0" smtClean="0">
                              <a:solidFill>
                                <a:schemeClr val="tx2">
                                  <a:lumMod val="90000"/>
                                </a:schemeClr>
                              </a:solidFill>
                              <a:latin typeface="Cambria Math" panose="02040503050406030204" pitchFamily="18" charset="0"/>
                            </a:rPr>
                            <m:t>𝑑𝑉</m:t>
                          </m:r>
                        </m:num>
                        <m:den>
                          <m:r>
                            <a:rPr lang="en-US" sz="2000" b="0" i="1" dirty="0" smtClean="0">
                              <a:solidFill>
                                <a:schemeClr val="tx2">
                                  <a:lumMod val="90000"/>
                                </a:schemeClr>
                              </a:solidFill>
                              <a:latin typeface="Cambria Math" panose="02040503050406030204" pitchFamily="18" charset="0"/>
                            </a:rPr>
                            <m:t>𝑑𝑡</m:t>
                          </m:r>
                        </m:den>
                      </m:f>
                      <m:r>
                        <a:rPr lang="en-US" sz="2000" i="1" dirty="0">
                          <a:solidFill>
                            <a:schemeClr val="tx2">
                              <a:lumMod val="90000"/>
                            </a:schemeClr>
                          </a:solidFill>
                          <a:latin typeface="Cambria Math" panose="02040503050406030204" pitchFamily="18" charset="0"/>
                        </a:rPr>
                        <m:t>=</m:t>
                      </m:r>
                      <m:f>
                        <m:fPr>
                          <m:ctrlPr>
                            <a:rPr lang="en-US" sz="2000" b="0" i="1" dirty="0" smtClean="0">
                              <a:solidFill>
                                <a:srgbClr val="00B0F0"/>
                              </a:solidFill>
                              <a:latin typeface="Cambria Math" panose="02040503050406030204" pitchFamily="18" charset="0"/>
                            </a:rPr>
                          </m:ctrlPr>
                        </m:fPr>
                        <m:num>
                          <m:r>
                            <a:rPr lang="en-US" sz="2000" b="0" i="1" dirty="0" smtClean="0">
                              <a:solidFill>
                                <a:srgbClr val="00B0F0"/>
                              </a:solidFill>
                              <a:latin typeface="Cambria Math" panose="02040503050406030204" pitchFamily="18" charset="0"/>
                            </a:rPr>
                            <m:t>𝑇</m:t>
                          </m:r>
                        </m:num>
                        <m:den>
                          <m:r>
                            <a:rPr lang="en-US" sz="2000" b="0" i="1" dirty="0" smtClean="0">
                              <a:solidFill>
                                <a:srgbClr val="00B0F0"/>
                              </a:solidFill>
                              <a:latin typeface="Cambria Math" panose="02040503050406030204" pitchFamily="18" charset="0"/>
                            </a:rPr>
                            <m:t>𝑚</m:t>
                          </m:r>
                        </m:den>
                      </m:f>
                      <m:r>
                        <a:rPr lang="en-US" sz="2000" b="0" i="1" dirty="0" smtClean="0">
                          <a:solidFill>
                            <a:schemeClr val="tx2">
                              <a:lumMod val="90000"/>
                            </a:schemeClr>
                          </a:solidFill>
                          <a:latin typeface="Cambria Math" panose="02040503050406030204" pitchFamily="18" charset="0"/>
                        </a:rPr>
                        <m:t>=</m:t>
                      </m:r>
                      <m:f>
                        <m:fPr>
                          <m:ctrlPr>
                            <a:rPr lang="en-US" sz="2000" b="0" i="1" dirty="0" smtClean="0">
                              <a:solidFill>
                                <a:schemeClr val="tx2">
                                  <a:lumMod val="90000"/>
                                </a:schemeClr>
                              </a:solidFill>
                              <a:latin typeface="Cambria Math" panose="02040503050406030204" pitchFamily="18" charset="0"/>
                            </a:rPr>
                          </m:ctrlPr>
                        </m:fPr>
                        <m:num>
                          <m:d>
                            <m:dPr>
                              <m:begChr m:val="["/>
                              <m:endChr m:val="]"/>
                              <m:ctrlPr>
                                <a:rPr lang="en-US" sz="2000" b="0" i="1" dirty="0" smtClean="0">
                                  <a:solidFill>
                                    <a:schemeClr val="tx2">
                                      <a:lumMod val="90000"/>
                                    </a:schemeClr>
                                  </a:solidFill>
                                  <a:latin typeface="Cambria Math" panose="02040503050406030204" pitchFamily="18" charset="0"/>
                                </a:rPr>
                              </m:ctrlPr>
                            </m:dPr>
                            <m:e>
                              <m:r>
                                <a:rPr lang="en-US" sz="2000" b="0" i="1" dirty="0" smtClean="0">
                                  <a:solidFill>
                                    <a:schemeClr val="tx2">
                                      <a:lumMod val="90000"/>
                                    </a:schemeClr>
                                  </a:solidFill>
                                  <a:latin typeface="Cambria Math" panose="02040503050406030204" pitchFamily="18" charset="0"/>
                                </a:rPr>
                                <m:t>𝑁</m:t>
                              </m:r>
                            </m:e>
                          </m:d>
                        </m:num>
                        <m:den>
                          <m:d>
                            <m:dPr>
                              <m:begChr m:val="["/>
                              <m:endChr m:val="]"/>
                              <m:ctrlPr>
                                <a:rPr lang="en-US" sz="2000" b="0" i="1" dirty="0" smtClean="0">
                                  <a:solidFill>
                                    <a:schemeClr val="tx2">
                                      <a:lumMod val="90000"/>
                                    </a:schemeClr>
                                  </a:solidFill>
                                  <a:latin typeface="Cambria Math" panose="02040503050406030204" pitchFamily="18" charset="0"/>
                                </a:rPr>
                              </m:ctrlPr>
                            </m:dPr>
                            <m:e>
                              <m:r>
                                <a:rPr lang="en-US" sz="2000" b="0" i="1" dirty="0" smtClean="0">
                                  <a:solidFill>
                                    <a:schemeClr val="tx2">
                                      <a:lumMod val="90000"/>
                                    </a:schemeClr>
                                  </a:solidFill>
                                  <a:latin typeface="Cambria Math" panose="02040503050406030204" pitchFamily="18" charset="0"/>
                                </a:rPr>
                                <m:t>𝑘𝑔</m:t>
                              </m:r>
                            </m:e>
                          </m:d>
                        </m:den>
                      </m:f>
                      <m:r>
                        <a:rPr lang="en-US" sz="2000" b="0" i="1" dirty="0" smtClean="0">
                          <a:solidFill>
                            <a:schemeClr val="tx2">
                              <a:lumMod val="90000"/>
                            </a:schemeClr>
                          </a:solidFill>
                          <a:latin typeface="Cambria Math" panose="02040503050406030204" pitchFamily="18" charset="0"/>
                        </a:rPr>
                        <m:t>=</m:t>
                      </m:r>
                      <m:f>
                        <m:fPr>
                          <m:ctrlPr>
                            <a:rPr lang="en-US" i="1" dirty="0">
                              <a:solidFill>
                                <a:schemeClr val="tx2">
                                  <a:lumMod val="90000"/>
                                </a:schemeClr>
                              </a:solidFill>
                              <a:latin typeface="Cambria Math" panose="02040503050406030204" pitchFamily="18" charset="0"/>
                            </a:rPr>
                          </m:ctrlPr>
                        </m:fPr>
                        <m:num>
                          <m:d>
                            <m:dPr>
                              <m:begChr m:val="["/>
                              <m:endChr m:val="]"/>
                              <m:ctrlPr>
                                <a:rPr lang="en-US" i="1" dirty="0">
                                  <a:solidFill>
                                    <a:schemeClr val="tx2">
                                      <a:lumMod val="90000"/>
                                    </a:schemeClr>
                                  </a:solidFill>
                                  <a:latin typeface="Cambria Math" panose="02040503050406030204" pitchFamily="18" charset="0"/>
                                </a:rPr>
                              </m:ctrlPr>
                            </m:dPr>
                            <m:e>
                              <m:r>
                                <a:rPr lang="en-US" b="0" i="1" dirty="0" smtClean="0">
                                  <a:solidFill>
                                    <a:schemeClr val="tx2">
                                      <a:lumMod val="90000"/>
                                    </a:schemeClr>
                                  </a:solidFill>
                                  <a:latin typeface="Cambria Math" panose="02040503050406030204" pitchFamily="18" charset="0"/>
                                </a:rPr>
                                <m:t>𝑘𝑔</m:t>
                              </m:r>
                              <m:r>
                                <a:rPr lang="en-US" b="0" i="1" dirty="0" smtClean="0">
                                  <a:solidFill>
                                    <a:schemeClr val="tx2">
                                      <a:lumMod val="90000"/>
                                    </a:schemeClr>
                                  </a:solidFill>
                                  <a:latin typeface="Cambria Math" panose="02040503050406030204" pitchFamily="18" charset="0"/>
                                  <a:ea typeface="Cambria Math" panose="02040503050406030204" pitchFamily="18" charset="0"/>
                                </a:rPr>
                                <m:t>∙</m:t>
                              </m:r>
                              <m:r>
                                <a:rPr lang="en-US" b="0" i="1" dirty="0" smtClean="0">
                                  <a:solidFill>
                                    <a:schemeClr val="tx2">
                                      <a:lumMod val="90000"/>
                                    </a:schemeClr>
                                  </a:solidFill>
                                  <a:latin typeface="Cambria Math" panose="02040503050406030204" pitchFamily="18" charset="0"/>
                                </a:rPr>
                                <m:t>𝑚</m:t>
                              </m:r>
                              <m:r>
                                <a:rPr lang="en-US" b="0" i="1" dirty="0" smtClean="0">
                                  <a:solidFill>
                                    <a:schemeClr val="tx2">
                                      <a:lumMod val="90000"/>
                                    </a:schemeClr>
                                  </a:solidFill>
                                  <a:latin typeface="Cambria Math" panose="02040503050406030204" pitchFamily="18" charset="0"/>
                                  <a:ea typeface="Cambria Math" panose="02040503050406030204" pitchFamily="18" charset="0"/>
                                </a:rPr>
                                <m:t>∙</m:t>
                              </m:r>
                              <m:sSup>
                                <m:sSupPr>
                                  <m:ctrlPr>
                                    <a:rPr lang="en-US" b="0" i="1" dirty="0" smtClean="0">
                                      <a:solidFill>
                                        <a:schemeClr val="tx2">
                                          <a:lumMod val="90000"/>
                                        </a:schemeClr>
                                      </a:solidFill>
                                      <a:latin typeface="Cambria Math" panose="02040503050406030204" pitchFamily="18" charset="0"/>
                                      <a:ea typeface="Cambria Math" panose="02040503050406030204" pitchFamily="18" charset="0"/>
                                    </a:rPr>
                                  </m:ctrlPr>
                                </m:sSupPr>
                                <m:e>
                                  <m:r>
                                    <a:rPr lang="en-US" b="0" i="1" dirty="0" smtClean="0">
                                      <a:solidFill>
                                        <a:schemeClr val="tx2">
                                          <a:lumMod val="90000"/>
                                        </a:schemeClr>
                                      </a:solidFill>
                                      <a:latin typeface="Cambria Math" panose="02040503050406030204" pitchFamily="18" charset="0"/>
                                      <a:ea typeface="Cambria Math" panose="02040503050406030204" pitchFamily="18" charset="0"/>
                                    </a:rPr>
                                    <m:t>𝑠</m:t>
                                  </m:r>
                                </m:e>
                                <m:sup>
                                  <m:r>
                                    <a:rPr lang="en-US" b="0" i="1" dirty="0" smtClean="0">
                                      <a:solidFill>
                                        <a:schemeClr val="tx2">
                                          <a:lumMod val="90000"/>
                                        </a:schemeClr>
                                      </a:solidFill>
                                      <a:latin typeface="Cambria Math" panose="02040503050406030204" pitchFamily="18" charset="0"/>
                                      <a:ea typeface="Cambria Math" panose="02040503050406030204" pitchFamily="18" charset="0"/>
                                    </a:rPr>
                                    <m:t>−2</m:t>
                                  </m:r>
                                </m:sup>
                              </m:sSup>
                              <m:r>
                                <a:rPr lang="en-US" b="0" i="1" dirty="0" smtClean="0">
                                  <a:solidFill>
                                    <a:schemeClr val="tx2">
                                      <a:lumMod val="90000"/>
                                    </a:schemeClr>
                                  </a:solidFill>
                                  <a:latin typeface="Cambria Math" panose="02040503050406030204" pitchFamily="18" charset="0"/>
                                </a:rPr>
                                <m:t> </m:t>
                              </m:r>
                            </m:e>
                          </m:d>
                        </m:num>
                        <m:den>
                          <m:d>
                            <m:dPr>
                              <m:begChr m:val="["/>
                              <m:endChr m:val="]"/>
                              <m:ctrlPr>
                                <a:rPr lang="en-US" i="1" dirty="0">
                                  <a:solidFill>
                                    <a:schemeClr val="tx2">
                                      <a:lumMod val="90000"/>
                                    </a:schemeClr>
                                  </a:solidFill>
                                  <a:latin typeface="Cambria Math" panose="02040503050406030204" pitchFamily="18" charset="0"/>
                                </a:rPr>
                              </m:ctrlPr>
                            </m:dPr>
                            <m:e>
                              <m:r>
                                <a:rPr lang="en-US" i="1" dirty="0">
                                  <a:solidFill>
                                    <a:schemeClr val="tx2">
                                      <a:lumMod val="90000"/>
                                    </a:schemeClr>
                                  </a:solidFill>
                                  <a:latin typeface="Cambria Math" panose="02040503050406030204" pitchFamily="18" charset="0"/>
                                </a:rPr>
                                <m:t>𝑘𝑔</m:t>
                              </m:r>
                            </m:e>
                          </m:d>
                        </m:den>
                      </m:f>
                      <m:r>
                        <a:rPr lang="en-US" b="0" i="1" dirty="0" smtClean="0">
                          <a:solidFill>
                            <a:schemeClr val="tx2">
                              <a:lumMod val="90000"/>
                            </a:schemeClr>
                          </a:solidFill>
                          <a:latin typeface="Cambria Math" panose="02040503050406030204" pitchFamily="18" charset="0"/>
                        </a:rPr>
                        <m:t>=</m:t>
                      </m:r>
                      <m:d>
                        <m:dPr>
                          <m:begChr m:val="["/>
                          <m:endChr m:val="]"/>
                          <m:ctrlPr>
                            <a:rPr lang="en-US" b="0" i="1" dirty="0" smtClean="0">
                              <a:solidFill>
                                <a:schemeClr val="tx2">
                                  <a:lumMod val="90000"/>
                                </a:schemeClr>
                              </a:solidFill>
                              <a:latin typeface="Cambria Math" panose="02040503050406030204" pitchFamily="18" charset="0"/>
                            </a:rPr>
                          </m:ctrlPr>
                        </m:dPr>
                        <m:e>
                          <m:f>
                            <m:fPr>
                              <m:ctrlPr>
                                <a:rPr lang="en-US" i="1" dirty="0">
                                  <a:solidFill>
                                    <a:schemeClr val="tx2">
                                      <a:lumMod val="90000"/>
                                    </a:schemeClr>
                                  </a:solidFill>
                                  <a:latin typeface="Cambria Math" panose="02040503050406030204" pitchFamily="18" charset="0"/>
                                </a:rPr>
                              </m:ctrlPr>
                            </m:fPr>
                            <m:num>
                              <m:r>
                                <a:rPr lang="en-US" i="1" dirty="0">
                                  <a:solidFill>
                                    <a:schemeClr val="tx2">
                                      <a:lumMod val="90000"/>
                                    </a:schemeClr>
                                  </a:solidFill>
                                  <a:latin typeface="Cambria Math" panose="02040503050406030204" pitchFamily="18" charset="0"/>
                                </a:rPr>
                                <m:t>𝑚</m:t>
                              </m:r>
                            </m:num>
                            <m:den>
                              <m:sSup>
                                <m:sSupPr>
                                  <m:ctrlPr>
                                    <a:rPr lang="en-US" i="1" dirty="0">
                                      <a:solidFill>
                                        <a:schemeClr val="tx2">
                                          <a:lumMod val="90000"/>
                                        </a:schemeClr>
                                      </a:solidFill>
                                      <a:latin typeface="Cambria Math" panose="02040503050406030204" pitchFamily="18" charset="0"/>
                                    </a:rPr>
                                  </m:ctrlPr>
                                </m:sSupPr>
                                <m:e>
                                  <m:r>
                                    <a:rPr lang="en-US" i="1" dirty="0">
                                      <a:solidFill>
                                        <a:schemeClr val="tx2">
                                          <a:lumMod val="90000"/>
                                        </a:schemeClr>
                                      </a:solidFill>
                                      <a:latin typeface="Cambria Math" panose="02040503050406030204" pitchFamily="18" charset="0"/>
                                    </a:rPr>
                                    <m:t>𝑠</m:t>
                                  </m:r>
                                </m:e>
                                <m:sup>
                                  <m:r>
                                    <a:rPr lang="en-US" i="1" dirty="0">
                                      <a:solidFill>
                                        <a:schemeClr val="tx2">
                                          <a:lumMod val="90000"/>
                                        </a:schemeClr>
                                      </a:solidFill>
                                      <a:latin typeface="Cambria Math" panose="02040503050406030204" pitchFamily="18" charset="0"/>
                                    </a:rPr>
                                    <m:t>2</m:t>
                                  </m:r>
                                </m:sup>
                              </m:sSup>
                            </m:den>
                          </m:f>
                        </m:e>
                      </m:d>
                    </m:oMath>
                  </m:oMathPara>
                </a14:m>
                <a:endParaRPr lang="en-US" dirty="0">
                  <a:solidFill>
                    <a:schemeClr val="tx2">
                      <a:lumMod val="90000"/>
                    </a:schemeClr>
                  </a:solidFill>
                </a:endParaRPr>
              </a:p>
            </p:txBody>
          </p:sp>
        </mc:Choice>
        <mc:Fallback>
          <p:sp>
            <p:nvSpPr>
              <p:cNvPr id="10" name="Rectangle 9">
                <a:extLst>
                  <a:ext uri="{FF2B5EF4-FFF2-40B4-BE49-F238E27FC236}">
                    <a16:creationId xmlns:a16="http://schemas.microsoft.com/office/drawing/2014/main" id="{7C0A3D62-6E93-A04E-91D8-5DDD80E7B881}"/>
                  </a:ext>
                </a:extLst>
              </p:cNvPr>
              <p:cNvSpPr>
                <a:spLocks noRot="1" noChangeAspect="1" noMove="1" noResize="1" noEditPoints="1" noAdjustHandles="1" noChangeArrowheads="1" noChangeShapeType="1" noTextEdit="1"/>
              </p:cNvSpPr>
              <p:nvPr/>
            </p:nvSpPr>
            <p:spPr>
              <a:xfrm>
                <a:off x="5024289" y="3302134"/>
                <a:ext cx="4841390" cy="752065"/>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75ACD481-D2C5-4746-B2BD-8F175D2E64B8}"/>
                  </a:ext>
                </a:extLst>
              </p:cNvPr>
              <p:cNvSpPr/>
              <p:nvPr/>
            </p:nvSpPr>
            <p:spPr>
              <a:xfrm>
                <a:off x="4962709" y="5181873"/>
                <a:ext cx="2266583" cy="66133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i="1" dirty="0" smtClean="0">
                              <a:solidFill>
                                <a:schemeClr val="tx1"/>
                              </a:solidFill>
                              <a:latin typeface="Cambria Math" panose="02040503050406030204" pitchFamily="18" charset="0"/>
                            </a:rPr>
                          </m:ctrlPr>
                        </m:fPr>
                        <m:num>
                          <m:r>
                            <a:rPr lang="en-US" i="1" dirty="0">
                              <a:solidFill>
                                <a:schemeClr val="tx1"/>
                              </a:solidFill>
                              <a:latin typeface="Cambria Math" panose="02040503050406030204" pitchFamily="18" charset="0"/>
                            </a:rPr>
                            <m:t>𝑇</m:t>
                          </m:r>
                        </m:num>
                        <m:den>
                          <m:r>
                            <a:rPr lang="en-US" i="1" dirty="0">
                              <a:solidFill>
                                <a:schemeClr val="tx1"/>
                              </a:solidFill>
                              <a:latin typeface="Cambria Math" panose="02040503050406030204" pitchFamily="18" charset="0"/>
                            </a:rPr>
                            <m:t>𝑚</m:t>
                          </m:r>
                        </m:den>
                      </m:f>
                      <m:r>
                        <a:rPr lang="en-US" i="1" dirty="0">
                          <a:solidFill>
                            <a:schemeClr val="tx1"/>
                          </a:solidFill>
                          <a:latin typeface="Cambria Math" panose="02040503050406030204" pitchFamily="18" charset="0"/>
                        </a:rPr>
                        <m:t>=</m:t>
                      </m:r>
                      <m:f>
                        <m:fPr>
                          <m:ctrlPr>
                            <a:rPr lang="en-US" b="0"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10 </m:t>
                          </m:r>
                          <m:r>
                            <a:rPr lang="en-US" b="0" i="1" dirty="0" smtClean="0">
                              <a:solidFill>
                                <a:schemeClr val="tx1"/>
                              </a:solidFill>
                              <a:latin typeface="Cambria Math" panose="02040503050406030204" pitchFamily="18" charset="0"/>
                            </a:rPr>
                            <m:t>𝑁</m:t>
                          </m:r>
                        </m:num>
                        <m:den>
                          <m:r>
                            <a:rPr lang="en-US" b="0" i="1" dirty="0" smtClean="0">
                              <a:solidFill>
                                <a:schemeClr val="tx1"/>
                              </a:solidFill>
                              <a:latin typeface="Cambria Math" panose="02040503050406030204" pitchFamily="18" charset="0"/>
                            </a:rPr>
                            <m:t>100 </m:t>
                          </m:r>
                          <m:r>
                            <a:rPr lang="en-US" b="0" i="1" dirty="0" smtClean="0">
                              <a:solidFill>
                                <a:schemeClr val="tx1"/>
                              </a:solidFill>
                              <a:latin typeface="Cambria Math" panose="02040503050406030204" pitchFamily="18" charset="0"/>
                            </a:rPr>
                            <m:t>𝑘𝑔</m:t>
                          </m:r>
                        </m:den>
                      </m:f>
                      <m:r>
                        <a:rPr lang="en-US" b="0" i="1" dirty="0" smtClean="0">
                          <a:solidFill>
                            <a:schemeClr val="tx1"/>
                          </a:solidFill>
                          <a:latin typeface="Cambria Math" panose="02040503050406030204" pitchFamily="18" charset="0"/>
                        </a:rPr>
                        <m:t>=</m:t>
                      </m:r>
                      <m:f>
                        <m:fPr>
                          <m:ctrlPr>
                            <a:rPr lang="en-US" b="0"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1</m:t>
                          </m:r>
                        </m:num>
                        <m:den>
                          <m:r>
                            <a:rPr lang="en-US" b="0" i="1" dirty="0" smtClean="0">
                              <a:solidFill>
                                <a:schemeClr val="tx1"/>
                              </a:solidFill>
                              <a:latin typeface="Cambria Math" panose="02040503050406030204" pitchFamily="18" charset="0"/>
                            </a:rPr>
                            <m:t>10</m:t>
                          </m:r>
                        </m:den>
                      </m:f>
                      <m:f>
                        <m:fPr>
                          <m:ctrlPr>
                            <a:rPr lang="en-US" b="0" i="1" dirty="0" smtClean="0">
                              <a:solidFill>
                                <a:schemeClr val="tx1"/>
                              </a:solidFill>
                              <a:latin typeface="Cambria Math" panose="02040503050406030204" pitchFamily="18" charset="0"/>
                            </a:rPr>
                          </m:ctrlPr>
                        </m:fPr>
                        <m:num>
                          <m:r>
                            <a:rPr lang="en-US" b="0" i="1" dirty="0" smtClean="0">
                              <a:solidFill>
                                <a:schemeClr val="tx1"/>
                              </a:solidFill>
                              <a:latin typeface="Cambria Math" panose="02040503050406030204" pitchFamily="18" charset="0"/>
                            </a:rPr>
                            <m:t>𝑚</m:t>
                          </m:r>
                        </m:num>
                        <m:den>
                          <m:sSup>
                            <m:sSupPr>
                              <m:ctrlPr>
                                <a:rPr lang="en-US" b="0" i="1" dirty="0" smtClean="0">
                                  <a:solidFill>
                                    <a:schemeClr val="tx1"/>
                                  </a:solidFill>
                                  <a:latin typeface="Cambria Math" panose="02040503050406030204" pitchFamily="18" charset="0"/>
                                </a:rPr>
                              </m:ctrlPr>
                            </m:sSupPr>
                            <m:e>
                              <m:r>
                                <a:rPr lang="en-US" b="0" i="1" dirty="0" smtClean="0">
                                  <a:solidFill>
                                    <a:schemeClr val="tx1"/>
                                  </a:solidFill>
                                  <a:latin typeface="Cambria Math" panose="02040503050406030204" pitchFamily="18" charset="0"/>
                                </a:rPr>
                                <m:t>𝑠</m:t>
                              </m:r>
                            </m:e>
                            <m:sup>
                              <m:r>
                                <a:rPr lang="en-US" b="0" i="1" dirty="0" smtClean="0">
                                  <a:solidFill>
                                    <a:schemeClr val="tx1"/>
                                  </a:solidFill>
                                  <a:latin typeface="Cambria Math" panose="02040503050406030204" pitchFamily="18" charset="0"/>
                                </a:rPr>
                                <m:t>2</m:t>
                              </m:r>
                            </m:sup>
                          </m:sSup>
                        </m:den>
                      </m:f>
                    </m:oMath>
                  </m:oMathPara>
                </a14:m>
                <a:endParaRPr lang="en-US" dirty="0">
                  <a:solidFill>
                    <a:schemeClr val="tx1"/>
                  </a:solidFill>
                </a:endParaRPr>
              </a:p>
            </p:txBody>
          </p:sp>
        </mc:Choice>
        <mc:Fallback>
          <p:sp>
            <p:nvSpPr>
              <p:cNvPr id="4" name="Rectangle 3">
                <a:extLst>
                  <a:ext uri="{FF2B5EF4-FFF2-40B4-BE49-F238E27FC236}">
                    <a16:creationId xmlns:a16="http://schemas.microsoft.com/office/drawing/2014/main" id="{75ACD481-D2C5-4746-B2BD-8F175D2E64B8}"/>
                  </a:ext>
                </a:extLst>
              </p:cNvPr>
              <p:cNvSpPr>
                <a:spLocks noRot="1" noChangeAspect="1" noMove="1" noResize="1" noEditPoints="1" noAdjustHandles="1" noChangeArrowheads="1" noChangeShapeType="1" noTextEdit="1"/>
              </p:cNvSpPr>
              <p:nvPr/>
            </p:nvSpPr>
            <p:spPr>
              <a:xfrm>
                <a:off x="4962709" y="5181873"/>
                <a:ext cx="2266583" cy="661335"/>
              </a:xfrm>
              <a:prstGeom prst="rect">
                <a:avLst/>
              </a:prstGeom>
              <a:blipFill>
                <a:blip r:embed="rId6"/>
                <a:stretch>
                  <a:fillRect t="-1887" b="-9434"/>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BA245652-25A0-B440-A8DB-F557FF9E335C}"/>
              </a:ext>
            </a:extLst>
          </p:cNvPr>
          <p:cNvCxnSpPr>
            <a:cxnSpLocks/>
          </p:cNvCxnSpPr>
          <p:nvPr/>
        </p:nvCxnSpPr>
        <p:spPr>
          <a:xfrm>
            <a:off x="4100362" y="3678165"/>
            <a:ext cx="11313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F011C0-B9D7-7543-92A2-301369FE185D}"/>
              </a:ext>
            </a:extLst>
          </p:cNvPr>
          <p:cNvSpPr txBox="1"/>
          <p:nvPr/>
        </p:nvSpPr>
        <p:spPr>
          <a:xfrm>
            <a:off x="4421535" y="5978400"/>
            <a:ext cx="3348930" cy="369332"/>
          </a:xfrm>
          <a:prstGeom prst="rect">
            <a:avLst/>
          </a:prstGeom>
          <a:noFill/>
        </p:spPr>
        <p:txBody>
          <a:bodyPr wrap="none" rtlCol="0">
            <a:spAutoFit/>
          </a:bodyPr>
          <a:lstStyle/>
          <a:p>
            <a:r>
              <a:rPr lang="en-US" dirty="0"/>
              <a:t>Upper Bound on Net Acceleration</a:t>
            </a:r>
          </a:p>
        </p:txBody>
      </p:sp>
    </p:spTree>
    <p:extLst>
      <p:ext uri="{BB962C8B-B14F-4D97-AF65-F5344CB8AC3E}">
        <p14:creationId xmlns:p14="http://schemas.microsoft.com/office/powerpoint/2010/main" val="32950371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B1E2D-9FA1-884F-8148-194C6906513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164D79-3350-7F46-85F1-208D7E46A00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740763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Spirals</a:t>
            </a:r>
          </a:p>
        </p:txBody>
      </p:sp>
      <p:sp>
        <p:nvSpPr>
          <p:cNvPr id="3" name="Content Placeholder 2"/>
          <p:cNvSpPr>
            <a:spLocks noGrp="1"/>
          </p:cNvSpPr>
          <p:nvPr>
            <p:ph idx="1"/>
          </p:nvPr>
        </p:nvSpPr>
        <p:spPr>
          <a:xfrm>
            <a:off x="838200" y="1825625"/>
            <a:ext cx="10515600" cy="540084"/>
          </a:xfrm>
        </p:spPr>
        <p:txBody>
          <a:bodyPr>
            <a:normAutofit/>
          </a:bodyPr>
          <a:lstStyle/>
          <a:p>
            <a:pPr marL="0" indent="0">
              <a:buNone/>
            </a:pPr>
            <a:r>
              <a:rPr lang="en-US" dirty="0">
                <a:solidFill>
                  <a:schemeClr val="tx2">
                    <a:lumMod val="90000"/>
                  </a:schemeClr>
                </a:solidFill>
              </a:rPr>
              <a:t>In polar coordinates:</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665B4156-F442-6F42-90C8-0488F584C087}"/>
                  </a:ext>
                </a:extLst>
              </p:cNvPr>
              <p:cNvSpPr/>
              <p:nvPr/>
            </p:nvSpPr>
            <p:spPr>
              <a:xfrm>
                <a:off x="3546396" y="1744600"/>
                <a:ext cx="1607748" cy="540084"/>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r>
                        <a:rPr lang="en-US" sz="2000" i="1" dirty="0">
                          <a:solidFill>
                            <a:schemeClr val="tx2">
                              <a:lumMod val="90000"/>
                            </a:schemeClr>
                          </a:solidFill>
                          <a:latin typeface="Cambria Math" panose="02040503050406030204" pitchFamily="18" charset="0"/>
                        </a:rPr>
                        <m:t>𝑟</m:t>
                      </m:r>
                      <m:r>
                        <a:rPr lang="en-US" sz="2000" i="1" dirty="0">
                          <a:solidFill>
                            <a:schemeClr val="tx2">
                              <a:lumMod val="90000"/>
                            </a:schemeClr>
                          </a:solidFill>
                          <a:latin typeface="Cambria Math" panose="02040503050406030204" pitchFamily="18" charset="0"/>
                        </a:rPr>
                        <m:t>=</m:t>
                      </m:r>
                      <m:r>
                        <a:rPr lang="en-US" sz="2000" i="1" dirty="0">
                          <a:solidFill>
                            <a:schemeClr val="tx2">
                              <a:lumMod val="90000"/>
                            </a:schemeClr>
                          </a:solidFill>
                          <a:latin typeface="Cambria Math" panose="02040503050406030204" pitchFamily="18" charset="0"/>
                        </a:rPr>
                        <m:t>𝑎</m:t>
                      </m:r>
                      <m:sSup>
                        <m:sSupPr>
                          <m:ctrlPr>
                            <a:rPr lang="en-US" sz="2000" i="1" dirty="0">
                              <a:solidFill>
                                <a:schemeClr val="tx2">
                                  <a:lumMod val="90000"/>
                                </a:schemeClr>
                              </a:solidFill>
                              <a:latin typeface="Cambria Math" panose="02040503050406030204" pitchFamily="18" charset="0"/>
                            </a:rPr>
                          </m:ctrlPr>
                        </m:sSupPr>
                        <m:e>
                          <m:r>
                            <a:rPr lang="en-US" sz="2000" i="1" dirty="0">
                              <a:solidFill>
                                <a:schemeClr val="tx2">
                                  <a:lumMod val="90000"/>
                                </a:schemeClr>
                              </a:solidFill>
                              <a:latin typeface="Cambria Math" panose="02040503050406030204" pitchFamily="18" charset="0"/>
                            </a:rPr>
                            <m:t>𝜃</m:t>
                          </m:r>
                        </m:e>
                        <m:sup>
                          <m:f>
                            <m:fPr>
                              <m:ctrlPr>
                                <a:rPr lang="en-US" sz="2000" i="1" dirty="0">
                                  <a:solidFill>
                                    <a:schemeClr val="tx2">
                                      <a:lumMod val="90000"/>
                                    </a:schemeClr>
                                  </a:solidFill>
                                  <a:latin typeface="Cambria Math" panose="02040503050406030204" pitchFamily="18" charset="0"/>
                                </a:rPr>
                              </m:ctrlPr>
                            </m:fPr>
                            <m:num>
                              <m:r>
                                <a:rPr lang="en-US" sz="2000" i="1" dirty="0">
                                  <a:solidFill>
                                    <a:schemeClr val="tx2">
                                      <a:lumMod val="90000"/>
                                    </a:schemeClr>
                                  </a:solidFill>
                                  <a:latin typeface="Cambria Math" panose="02040503050406030204" pitchFamily="18" charset="0"/>
                                </a:rPr>
                                <m:t>1</m:t>
                              </m:r>
                            </m:num>
                            <m:den>
                              <m:r>
                                <a:rPr lang="en-US" sz="2000" i="1" dirty="0">
                                  <a:solidFill>
                                    <a:schemeClr val="tx2">
                                      <a:lumMod val="90000"/>
                                    </a:schemeClr>
                                  </a:solidFill>
                                  <a:latin typeface="Cambria Math" panose="02040503050406030204" pitchFamily="18" charset="0"/>
                                </a:rPr>
                                <m:t>𝑛</m:t>
                              </m:r>
                            </m:den>
                          </m:f>
                        </m:sup>
                      </m:sSup>
                    </m:oMath>
                  </m:oMathPara>
                </a14:m>
                <a:endParaRPr lang="en-US" dirty="0">
                  <a:solidFill>
                    <a:schemeClr val="tx2">
                      <a:lumMod val="90000"/>
                    </a:schemeClr>
                  </a:solidFill>
                </a:endParaRPr>
              </a:p>
            </p:txBody>
          </p:sp>
        </mc:Choice>
        <mc:Fallback>
          <p:sp>
            <p:nvSpPr>
              <p:cNvPr id="5" name="Rectangle 4">
                <a:extLst>
                  <a:ext uri="{FF2B5EF4-FFF2-40B4-BE49-F238E27FC236}">
                    <a16:creationId xmlns:a16="http://schemas.microsoft.com/office/drawing/2014/main" id="{665B4156-F442-6F42-90C8-0488F584C087}"/>
                  </a:ext>
                </a:extLst>
              </p:cNvPr>
              <p:cNvSpPr>
                <a:spLocks noRot="1" noChangeAspect="1" noMove="1" noResize="1" noEditPoints="1" noAdjustHandles="1" noChangeArrowheads="1" noChangeShapeType="1" noTextEdit="1"/>
              </p:cNvSpPr>
              <p:nvPr/>
            </p:nvSpPr>
            <p:spPr>
              <a:xfrm>
                <a:off x="3546396" y="1744600"/>
                <a:ext cx="1607748" cy="540084"/>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88094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Equations of Motion</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43640AD-87E1-E54F-ACC2-1FAFA2F6F61D}"/>
                  </a:ext>
                </a:extLst>
              </p:cNvPr>
              <p:cNvSpPr/>
              <p:nvPr/>
            </p:nvSpPr>
            <p:spPr>
              <a:xfrm>
                <a:off x="1147113" y="2989482"/>
                <a:ext cx="8569908" cy="177061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2">
                                  <a:lumMod val="90000"/>
                                </a:schemeClr>
                              </a:solidFill>
                              <a:latin typeface="Cambria Math" panose="02040503050406030204" pitchFamily="18" charset="0"/>
                            </a:rPr>
                          </m:ctrlPr>
                        </m:dPr>
                        <m:e>
                          <m:m>
                            <m:mPr>
                              <m:mcs>
                                <m:mc>
                                  <m:mcPr>
                                    <m:count m:val="1"/>
                                    <m:mcJc m:val="center"/>
                                  </m:mcPr>
                                </m:mc>
                              </m:mcs>
                              <m:ctrlPr>
                                <a:rPr lang="en-US" i="1" smtClean="0">
                                  <a:solidFill>
                                    <a:schemeClr val="tx2">
                                      <a:lumMod val="90000"/>
                                    </a:schemeClr>
                                  </a:solidFill>
                                  <a:latin typeface="Cambria Math" panose="02040503050406030204" pitchFamily="18" charset="0"/>
                                </a:rPr>
                              </m:ctrlPr>
                            </m:mPr>
                            <m:m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𝑟</m:t>
                                    </m:r>
                                  </m:e>
                                </m:acc>
                              </m:e>
                            </m:mr>
                            <m:m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𝑟</m:t>
                                    </m:r>
                                  </m:e>
                                </m:acc>
                              </m:e>
                            </m:mr>
                          </m:m>
                        </m:e>
                      </m:d>
                      <m:r>
                        <a:rPr lang="en-US" i="1">
                          <a:solidFill>
                            <a:schemeClr val="tx2">
                              <a:lumMod val="90000"/>
                            </a:schemeClr>
                          </a:solidFill>
                          <a:latin typeface="Cambria Math" panose="02040503050406030204" pitchFamily="18" charset="0"/>
                        </a:rPr>
                        <m:t>=</m:t>
                      </m:r>
                      <m:d>
                        <m:dPr>
                          <m:begChr m:val="["/>
                          <m:endChr m:val="]"/>
                          <m:ctrlPr>
                            <a:rPr lang="en-US" i="1" smtClean="0">
                              <a:solidFill>
                                <a:schemeClr val="tx2">
                                  <a:lumMod val="90000"/>
                                </a:schemeClr>
                              </a:solidFill>
                              <a:latin typeface="Cambria Math" panose="02040503050406030204" pitchFamily="18" charset="0"/>
                            </a:rPr>
                          </m:ctrlPr>
                        </m:dPr>
                        <m:e>
                          <m:m>
                            <m:mPr>
                              <m:mcs>
                                <m:mc>
                                  <m:mcPr>
                                    <m:count m:val="6"/>
                                    <m:mcJc m:val="center"/>
                                  </m:mcPr>
                                </m:mc>
                              </m:mcs>
                              <m:ctrlPr>
                                <a:rPr lang="en-US" b="0" i="1" smtClean="0">
                                  <a:solidFill>
                                    <a:schemeClr val="tx2">
                                      <a:lumMod val="90000"/>
                                    </a:schemeClr>
                                  </a:solidFill>
                                  <a:latin typeface="Cambria Math" panose="02040503050406030204" pitchFamily="18" charset="0"/>
                                </a:rPr>
                              </m:ctrlPr>
                            </m:mPr>
                            <m:mr>
                              <m:e>
                                <m:r>
                                  <m:rPr>
                                    <m:brk m:alnAt="7"/>
                                  </m:rP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1</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mr>
                            <m:mr>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1</m:t>
                                </m:r>
                              </m:e>
                              <m:e>
                                <m:r>
                                  <a:rPr lang="en-US" b="0" i="1" smtClean="0">
                                    <a:solidFill>
                                      <a:schemeClr val="tx2">
                                        <a:lumMod val="90000"/>
                                      </a:schemeClr>
                                    </a:solidFill>
                                    <a:latin typeface="Cambria Math" panose="02040503050406030204" pitchFamily="18" charset="0"/>
                                  </a:rPr>
                                  <m:t>0</m:t>
                                </m:r>
                              </m:e>
                            </m:mr>
                            <m:mr>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1</m:t>
                                </m:r>
                              </m:e>
                            </m:mr>
                            <m:mr>
                              <m:e/>
                              <m:e/>
                              <m:e/>
                              <m:e/>
                              <m:e/>
                              <m:e/>
                            </m:mr>
                            <m:mr>
                              <m:e/>
                              <m:e/>
                              <m:e/>
                              <m:e/>
                              <m:e/>
                              <m:e/>
                            </m:mr>
                            <m:mr>
                              <m:e/>
                              <m:e/>
                              <m:e/>
                              <m:e/>
                              <m:e/>
                              <m:e/>
                            </m:mr>
                          </m:m>
                        </m:e>
                      </m:d>
                      <m:d>
                        <m:dPr>
                          <m:begChr m:val="["/>
                          <m:endChr m:val="]"/>
                          <m:ctrlPr>
                            <a:rPr lang="en-US" i="1">
                              <a:solidFill>
                                <a:schemeClr val="tx2">
                                  <a:lumMod val="90000"/>
                                </a:schemeClr>
                              </a:solidFill>
                              <a:latin typeface="Cambria Math" panose="02040503050406030204" pitchFamily="18" charset="0"/>
                            </a:rPr>
                          </m:ctrlPr>
                        </m:dPr>
                        <m:e>
                          <m:m>
                            <m:mPr>
                              <m:mcs>
                                <m:mc>
                                  <m:mcPr>
                                    <m:count m:val="1"/>
                                    <m:mcJc m:val="center"/>
                                  </m:mcPr>
                                </m:mc>
                              </m:mcs>
                              <m:ctrlPr>
                                <a:rPr lang="en-US" i="1">
                                  <a:solidFill>
                                    <a:schemeClr val="tx2">
                                      <a:lumMod val="90000"/>
                                    </a:schemeClr>
                                  </a:solidFill>
                                  <a:latin typeface="Cambria Math" panose="02040503050406030204" pitchFamily="18" charset="0"/>
                                </a:rPr>
                              </m:ctrlPr>
                            </m:mPr>
                            <m:m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𝑟</m:t>
                                    </m:r>
                                  </m:e>
                                </m:acc>
                              </m:e>
                            </m:mr>
                            <m:m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𝑟</m:t>
                                    </m:r>
                                  </m:e>
                                </m:acc>
                              </m:e>
                            </m:mr>
                          </m:m>
                        </m:e>
                      </m:d>
                      <m:r>
                        <a:rPr lang="en-US" i="1">
                          <a:solidFill>
                            <a:schemeClr val="tx2">
                              <a:lumMod val="90000"/>
                            </a:schemeClr>
                          </a:solidFill>
                          <a:latin typeface="Cambria Math" panose="02040503050406030204" pitchFamily="18" charset="0"/>
                        </a:rPr>
                        <m:t>+</m:t>
                      </m:r>
                      <m:d>
                        <m:dPr>
                          <m:begChr m:val="["/>
                          <m:endChr m:val="]"/>
                          <m:ctrlPr>
                            <a:rPr lang="en-US" i="1">
                              <a:solidFill>
                                <a:schemeClr val="tx2">
                                  <a:lumMod val="90000"/>
                                </a:schemeClr>
                              </a:solidFill>
                              <a:latin typeface="Cambria Math" panose="02040503050406030204" pitchFamily="18" charset="0"/>
                            </a:rPr>
                          </m:ctrlPr>
                        </m:dPr>
                        <m:e>
                          <m:m>
                            <m:mPr>
                              <m:mcs>
                                <m:mc>
                                  <m:mcPr>
                                    <m:count m:val="3"/>
                                    <m:mcJc m:val="center"/>
                                  </m:mcPr>
                                </m:mc>
                              </m:mcs>
                              <m:ctrlPr>
                                <a:rPr lang="en-US" i="1">
                                  <a:solidFill>
                                    <a:schemeClr val="tx2">
                                      <a:lumMod val="90000"/>
                                    </a:schemeClr>
                                  </a:solidFill>
                                  <a:latin typeface="Cambria Math" panose="02040503050406030204" pitchFamily="18" charset="0"/>
                                </a:rPr>
                              </m:ctrlPr>
                            </m:mPr>
                            <m:mr>
                              <m:e>
                                <m:r>
                                  <m:rPr>
                                    <m:brk m:alnAt="7"/>
                                  </m:rP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1/</m:t>
                                </m:r>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𝐼</m:t>
                                    </m:r>
                                  </m:e>
                                  <m:sub>
                                    <m:r>
                                      <a:rPr lang="en-US" i="1">
                                        <a:solidFill>
                                          <a:schemeClr val="tx2">
                                            <a:lumMod val="90000"/>
                                          </a:schemeClr>
                                        </a:solidFill>
                                        <a:latin typeface="Cambria Math" panose="02040503050406030204" pitchFamily="18" charset="0"/>
                                      </a:rPr>
                                      <m:t>𝑝</m:t>
                                    </m:r>
                                  </m:sub>
                                </m:sSub>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1/</m:t>
                                </m:r>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𝐼</m:t>
                                    </m:r>
                                  </m:e>
                                  <m:sub>
                                    <m:r>
                                      <a:rPr lang="en-US" i="1">
                                        <a:solidFill>
                                          <a:schemeClr val="tx2">
                                            <a:lumMod val="90000"/>
                                          </a:schemeClr>
                                        </a:solidFill>
                                        <a:latin typeface="Cambria Math" panose="02040503050406030204" pitchFamily="18" charset="0"/>
                                      </a:rPr>
                                      <m:t>𝑦</m:t>
                                    </m:r>
                                  </m:sub>
                                </m:sSub>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1/</m:t>
                                </m:r>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𝐼</m:t>
                                    </m:r>
                                  </m:e>
                                  <m:sub>
                                    <m:r>
                                      <a:rPr lang="en-US" i="1">
                                        <a:solidFill>
                                          <a:schemeClr val="tx2">
                                            <a:lumMod val="90000"/>
                                          </a:schemeClr>
                                        </a:solidFill>
                                        <a:latin typeface="Cambria Math" panose="02040503050406030204" pitchFamily="18" charset="0"/>
                                      </a:rPr>
                                      <m:t>𝑟</m:t>
                                    </m:r>
                                  </m:sub>
                                </m:sSub>
                              </m:e>
                            </m:mr>
                          </m:m>
                        </m:e>
                      </m:d>
                      <m:d>
                        <m:dPr>
                          <m:begChr m:val="["/>
                          <m:endChr m:val="]"/>
                          <m:ctrlPr>
                            <a:rPr lang="en-US" i="1">
                              <a:solidFill>
                                <a:schemeClr val="tx2">
                                  <a:lumMod val="90000"/>
                                </a:schemeClr>
                              </a:solidFill>
                              <a:latin typeface="Cambria Math" panose="02040503050406030204" pitchFamily="18" charset="0"/>
                            </a:rPr>
                          </m:ctrlPr>
                        </m:dPr>
                        <m:e>
                          <m:m>
                            <m:mPr>
                              <m:mcs>
                                <m:mc>
                                  <m:mcPr>
                                    <m:count m:val="1"/>
                                    <m:mcJc m:val="center"/>
                                  </m:mcPr>
                                </m:mc>
                              </m:mcs>
                              <m:ctrlPr>
                                <a:rPr lang="en-US" i="1">
                                  <a:solidFill>
                                    <a:schemeClr val="tx2">
                                      <a:lumMod val="90000"/>
                                    </a:schemeClr>
                                  </a:solidFill>
                                  <a:latin typeface="Cambria Math" panose="02040503050406030204" pitchFamily="18" charset="0"/>
                                </a:rPr>
                              </m:ctrlPr>
                            </m:mPr>
                            <m:mr>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mr>
                            <m:mr>
                              <m:e>
                                <m:eqArr>
                                  <m:eqArrPr>
                                    <m:ctrlPr>
                                      <a:rPr lang="en-US" i="1">
                                        <a:solidFill>
                                          <a:schemeClr val="tx2">
                                            <a:lumMod val="90000"/>
                                          </a:schemeClr>
                                        </a:solidFill>
                                        <a:latin typeface="Cambria Math" panose="02040503050406030204" pitchFamily="18" charset="0"/>
                                      </a:rPr>
                                    </m:ctrlPr>
                                  </m:eqArrPr>
                                  <m:e>
                                    <m:eqArr>
                                      <m:eqArrPr>
                                        <m:ctrlPr>
                                          <a:rPr lang="en-US" i="1">
                                            <a:solidFill>
                                              <a:schemeClr val="tx2">
                                                <a:lumMod val="90000"/>
                                              </a:schemeClr>
                                            </a:solidFill>
                                            <a:latin typeface="Cambria Math" panose="02040503050406030204" pitchFamily="18" charset="0"/>
                                          </a:rPr>
                                        </m:ctrlPr>
                                      </m:eqArrPr>
                                      <m:e>
                                        <m:r>
                                          <a:rPr lang="en-US" i="1">
                                            <a:solidFill>
                                              <a:schemeClr val="tx2">
                                                <a:lumMod val="90000"/>
                                              </a:schemeClr>
                                            </a:solidFill>
                                            <a:latin typeface="Cambria Math" panose="02040503050406030204" pitchFamily="18" charset="0"/>
                                          </a:rPr>
                                          <m:t>0</m:t>
                                        </m:r>
                                      </m:e>
                                      <m:e>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𝑢</m:t>
                                            </m:r>
                                          </m:e>
                                          <m:sub>
                                            <m:r>
                                              <a:rPr lang="en-US" i="1">
                                                <a:solidFill>
                                                  <a:schemeClr val="tx2">
                                                    <a:lumMod val="90000"/>
                                                  </a:schemeClr>
                                                </a:solidFill>
                                                <a:latin typeface="Cambria Math" panose="02040503050406030204" pitchFamily="18" charset="0"/>
                                              </a:rPr>
                                              <m:t>𝑥</m:t>
                                            </m:r>
                                          </m:sub>
                                        </m:sSub>
                                      </m:e>
                                      <m:e>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𝑢</m:t>
                                            </m:r>
                                          </m:e>
                                          <m:sub>
                                            <m:r>
                                              <a:rPr lang="en-US" i="1">
                                                <a:solidFill>
                                                  <a:schemeClr val="tx2">
                                                    <a:lumMod val="90000"/>
                                                  </a:schemeClr>
                                                </a:solidFill>
                                                <a:latin typeface="Cambria Math" panose="02040503050406030204" pitchFamily="18" charset="0"/>
                                              </a:rPr>
                                              <m:t>𝑦</m:t>
                                            </m:r>
                                          </m:sub>
                                        </m:sSub>
                                      </m:e>
                                    </m:eqArr>
                                  </m:e>
                                  <m:e>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𝑢</m:t>
                                        </m:r>
                                      </m:e>
                                      <m:sub>
                                        <m:r>
                                          <a:rPr lang="en-US" i="1">
                                            <a:solidFill>
                                              <a:schemeClr val="tx2">
                                                <a:lumMod val="90000"/>
                                              </a:schemeClr>
                                            </a:solidFill>
                                            <a:latin typeface="Cambria Math" panose="02040503050406030204" pitchFamily="18" charset="0"/>
                                          </a:rPr>
                                          <m:t>𝑧</m:t>
                                        </m:r>
                                      </m:sub>
                                    </m:sSub>
                                  </m:e>
                                </m:eqArr>
                              </m:e>
                            </m:mr>
                          </m:m>
                        </m:e>
                      </m:d>
                    </m:oMath>
                  </m:oMathPara>
                </a14:m>
                <a:endParaRPr lang="en-US" dirty="0"/>
              </a:p>
            </p:txBody>
          </p:sp>
        </mc:Choice>
        <mc:Fallback>
          <p:sp>
            <p:nvSpPr>
              <p:cNvPr id="4" name="Rectangle 3">
                <a:extLst>
                  <a:ext uri="{FF2B5EF4-FFF2-40B4-BE49-F238E27FC236}">
                    <a16:creationId xmlns:a16="http://schemas.microsoft.com/office/drawing/2014/main" id="{143640AD-87E1-E54F-ACC2-1FAFA2F6F61D}"/>
                  </a:ext>
                </a:extLst>
              </p:cNvPr>
              <p:cNvSpPr>
                <a:spLocks noRot="1" noChangeAspect="1" noMove="1" noResize="1" noEditPoints="1" noAdjustHandles="1" noChangeArrowheads="1" noChangeShapeType="1" noTextEdit="1"/>
              </p:cNvSpPr>
              <p:nvPr/>
            </p:nvSpPr>
            <p:spPr>
              <a:xfrm>
                <a:off x="1147113" y="2989482"/>
                <a:ext cx="8569908" cy="1770613"/>
              </a:xfrm>
              <a:prstGeom prst="rect">
                <a:avLst/>
              </a:prstGeom>
              <a:blipFill>
                <a:blip r:embed="rId2"/>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64B7280-F014-704B-A09E-2D78C4D0DC63}"/>
                  </a:ext>
                </a:extLst>
              </p:cNvPr>
              <p:cNvSpPr txBox="1"/>
              <p:nvPr/>
            </p:nvSpPr>
            <p:spPr>
              <a:xfrm>
                <a:off x="4768136" y="1820907"/>
                <a:ext cx="13278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𝐵𝑢</m:t>
                      </m:r>
                    </m:oMath>
                  </m:oMathPara>
                </a14:m>
                <a:endParaRPr lang="en-US" b="0" dirty="0"/>
              </a:p>
            </p:txBody>
          </p:sp>
        </mc:Choice>
        <mc:Fallback>
          <p:sp>
            <p:nvSpPr>
              <p:cNvPr id="7" name="TextBox 6">
                <a:extLst>
                  <a:ext uri="{FF2B5EF4-FFF2-40B4-BE49-F238E27FC236}">
                    <a16:creationId xmlns:a16="http://schemas.microsoft.com/office/drawing/2014/main" id="{E64B7280-F014-704B-A09E-2D78C4D0DC63}"/>
                  </a:ext>
                </a:extLst>
              </p:cNvPr>
              <p:cNvSpPr txBox="1">
                <a:spLocks noRot="1" noChangeAspect="1" noMove="1" noResize="1" noEditPoints="1" noAdjustHandles="1" noChangeArrowheads="1" noChangeShapeType="1" noTextEdit="1"/>
              </p:cNvSpPr>
              <p:nvPr/>
            </p:nvSpPr>
            <p:spPr>
              <a:xfrm>
                <a:off x="4768136" y="1820907"/>
                <a:ext cx="1327863" cy="276999"/>
              </a:xfrm>
              <a:prstGeom prst="rect">
                <a:avLst/>
              </a:prstGeom>
              <a:blipFill>
                <a:blip r:embed="rId3"/>
                <a:stretch>
                  <a:fillRect l="-1887" r="-2830"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6DA8963-7C19-1247-BB59-83643F4C65B2}"/>
                  </a:ext>
                </a:extLst>
              </p:cNvPr>
              <p:cNvSpPr txBox="1"/>
              <p:nvPr/>
            </p:nvSpPr>
            <p:spPr>
              <a:xfrm>
                <a:off x="4768136" y="2132371"/>
                <a:ext cx="133126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𝐶𝑥</m:t>
                      </m:r>
                      <m:r>
                        <a:rPr lang="en-US" b="0" i="1" smtClean="0">
                          <a:latin typeface="Cambria Math" panose="02040503050406030204" pitchFamily="18" charset="0"/>
                        </a:rPr>
                        <m:t>+</m:t>
                      </m:r>
                      <m:r>
                        <a:rPr lang="en-US" b="0" i="1" smtClean="0">
                          <a:latin typeface="Cambria Math" panose="02040503050406030204" pitchFamily="18" charset="0"/>
                        </a:rPr>
                        <m:t>𝐷𝑢</m:t>
                      </m:r>
                    </m:oMath>
                  </m:oMathPara>
                </a14:m>
                <a:endParaRPr lang="en-US" b="0" dirty="0"/>
              </a:p>
            </p:txBody>
          </p:sp>
        </mc:Choice>
        <mc:Fallback>
          <p:sp>
            <p:nvSpPr>
              <p:cNvPr id="8" name="TextBox 7">
                <a:extLst>
                  <a:ext uri="{FF2B5EF4-FFF2-40B4-BE49-F238E27FC236}">
                    <a16:creationId xmlns:a16="http://schemas.microsoft.com/office/drawing/2014/main" id="{26DA8963-7C19-1247-BB59-83643F4C65B2}"/>
                  </a:ext>
                </a:extLst>
              </p:cNvPr>
              <p:cNvSpPr txBox="1">
                <a:spLocks noRot="1" noChangeAspect="1" noMove="1" noResize="1" noEditPoints="1" noAdjustHandles="1" noChangeArrowheads="1" noChangeShapeType="1" noTextEdit="1"/>
              </p:cNvSpPr>
              <p:nvPr/>
            </p:nvSpPr>
            <p:spPr>
              <a:xfrm>
                <a:off x="4768136" y="2132371"/>
                <a:ext cx="1331262" cy="276999"/>
              </a:xfrm>
              <a:prstGeom prst="rect">
                <a:avLst/>
              </a:prstGeom>
              <a:blipFill>
                <a:blip r:embed="rId4"/>
                <a:stretch>
                  <a:fillRect l="-3774" r="-2830" b="-27273"/>
                </a:stretch>
              </a:blipFill>
            </p:spPr>
            <p:txBody>
              <a:bodyPr/>
              <a:lstStyle/>
              <a:p>
                <a:r>
                  <a:rPr lang="en-US">
                    <a:noFill/>
                  </a:rPr>
                  <a:t> </a:t>
                </a:r>
              </a:p>
            </p:txBody>
          </p:sp>
        </mc:Fallback>
      </mc:AlternateContent>
    </p:spTree>
    <p:extLst>
      <p:ext uri="{BB962C8B-B14F-4D97-AF65-F5344CB8AC3E}">
        <p14:creationId xmlns:p14="http://schemas.microsoft.com/office/powerpoint/2010/main" val="1219183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Equations of Motion</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43640AD-87E1-E54F-ACC2-1FAFA2F6F61D}"/>
                  </a:ext>
                </a:extLst>
              </p:cNvPr>
              <p:cNvSpPr/>
              <p:nvPr/>
            </p:nvSpPr>
            <p:spPr>
              <a:xfrm>
                <a:off x="1147113" y="2989482"/>
                <a:ext cx="8569908" cy="177061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2">
                                  <a:lumMod val="90000"/>
                                </a:schemeClr>
                              </a:solidFill>
                              <a:latin typeface="Cambria Math" panose="02040503050406030204" pitchFamily="18" charset="0"/>
                            </a:rPr>
                          </m:ctrlPr>
                        </m:dPr>
                        <m:e>
                          <m:m>
                            <m:mPr>
                              <m:mcs>
                                <m:mc>
                                  <m:mcPr>
                                    <m:count m:val="1"/>
                                    <m:mcJc m:val="center"/>
                                  </m:mcPr>
                                </m:mc>
                              </m:mcs>
                              <m:ctrlPr>
                                <a:rPr lang="en-US" i="1" smtClean="0">
                                  <a:solidFill>
                                    <a:schemeClr val="tx2">
                                      <a:lumMod val="90000"/>
                                    </a:schemeClr>
                                  </a:solidFill>
                                  <a:latin typeface="Cambria Math" panose="02040503050406030204" pitchFamily="18" charset="0"/>
                                </a:rPr>
                              </m:ctrlPr>
                            </m:mPr>
                            <m:m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𝑥</m:t>
                                    </m:r>
                                  </m:e>
                                </m:acc>
                              </m:e>
                            </m:mr>
                            <m:mr>
                              <m:e>
                                <m:acc>
                                  <m:accPr>
                                    <m:chr m:val="̇"/>
                                    <m:ctrlPr>
                                      <a:rPr lang="en-US" i="1">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𝑦</m:t>
                                    </m:r>
                                  </m:e>
                                </m:acc>
                              </m:e>
                            </m:mr>
                            <m:mr>
                              <m:e>
                                <m:eqArr>
                                  <m:eqArrPr>
                                    <m:ctrlPr>
                                      <a:rPr lang="en-US" i="1" smtClean="0">
                                        <a:solidFill>
                                          <a:schemeClr val="tx2">
                                            <a:lumMod val="90000"/>
                                          </a:schemeClr>
                                        </a:solidFill>
                                        <a:latin typeface="Cambria Math" panose="02040503050406030204" pitchFamily="18" charset="0"/>
                                      </a:rPr>
                                    </m:ctrlPr>
                                  </m:eqArrPr>
                                  <m:e>
                                    <m:eqArr>
                                      <m:eqArrPr>
                                        <m:ctrlPr>
                                          <a:rPr lang="en-US" i="1" smtClean="0">
                                            <a:solidFill>
                                              <a:schemeClr val="tx2">
                                                <a:lumMod val="90000"/>
                                              </a:schemeClr>
                                            </a:solidFill>
                                            <a:latin typeface="Cambria Math" panose="02040503050406030204" pitchFamily="18" charset="0"/>
                                          </a:rPr>
                                        </m:ctrlPr>
                                      </m:eqArrPr>
                                      <m:e>
                                        <m:acc>
                                          <m:accPr>
                                            <m:chr m:val="̇"/>
                                            <m:ctrlPr>
                                              <a:rPr lang="en-US" i="1">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𝑧</m:t>
                                            </m:r>
                                          </m:e>
                                        </m:acc>
                                      </m:e>
                                      <m:e>
                                        <m:acc>
                                          <m:accPr>
                                            <m:chr m:val="̈"/>
                                            <m:ctrlPr>
                                              <a:rPr lang="en-US" i="1" smtClean="0">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𝑥</m:t>
                                            </m:r>
                                          </m:e>
                                        </m:acc>
                                      </m:e>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𝑦</m:t>
                                            </m:r>
                                          </m:e>
                                        </m:acc>
                                      </m:e>
                                    </m:eqArr>
                                  </m:e>
                                  <m:e>
                                    <m:acc>
                                      <m:accPr>
                                        <m:chr m:val="̈"/>
                                        <m:ctrlPr>
                                          <a:rPr lang="en-US" i="1">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𝑧</m:t>
                                        </m:r>
                                      </m:e>
                                    </m:acc>
                                  </m:e>
                                </m:eqArr>
                              </m:e>
                            </m:mr>
                          </m:m>
                        </m:e>
                      </m:d>
                      <m:r>
                        <a:rPr lang="en-US" i="1">
                          <a:solidFill>
                            <a:schemeClr val="tx2">
                              <a:lumMod val="90000"/>
                            </a:schemeClr>
                          </a:solidFill>
                          <a:latin typeface="Cambria Math" panose="02040503050406030204" pitchFamily="18" charset="0"/>
                        </a:rPr>
                        <m:t>=</m:t>
                      </m:r>
                      <m:d>
                        <m:dPr>
                          <m:begChr m:val="["/>
                          <m:endChr m:val="]"/>
                          <m:ctrlPr>
                            <a:rPr lang="en-US" i="1" smtClean="0">
                              <a:solidFill>
                                <a:schemeClr val="tx2">
                                  <a:lumMod val="90000"/>
                                </a:schemeClr>
                              </a:solidFill>
                              <a:latin typeface="Cambria Math" panose="02040503050406030204" pitchFamily="18" charset="0"/>
                            </a:rPr>
                          </m:ctrlPr>
                        </m:dPr>
                        <m:e>
                          <m:m>
                            <m:mPr>
                              <m:mcs>
                                <m:mc>
                                  <m:mcPr>
                                    <m:count m:val="6"/>
                                    <m:mcJc m:val="center"/>
                                  </m:mcPr>
                                </m:mc>
                              </m:mcs>
                              <m:ctrlPr>
                                <a:rPr lang="en-US" b="0" i="1" smtClean="0">
                                  <a:solidFill>
                                    <a:schemeClr val="tx2">
                                      <a:lumMod val="90000"/>
                                    </a:schemeClr>
                                  </a:solidFill>
                                  <a:latin typeface="Cambria Math" panose="02040503050406030204" pitchFamily="18" charset="0"/>
                                </a:rPr>
                              </m:ctrlPr>
                            </m:mPr>
                            <m:mr>
                              <m:e>
                                <m:r>
                                  <m:rPr>
                                    <m:brk m:alnAt="7"/>
                                  </m:rP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1</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mr>
                            <m:mr>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1</m:t>
                                </m:r>
                              </m:e>
                              <m:e>
                                <m:r>
                                  <a:rPr lang="en-US" b="0" i="1" smtClean="0">
                                    <a:solidFill>
                                      <a:schemeClr val="tx2">
                                        <a:lumMod val="90000"/>
                                      </a:schemeClr>
                                    </a:solidFill>
                                    <a:latin typeface="Cambria Math" panose="02040503050406030204" pitchFamily="18" charset="0"/>
                                  </a:rPr>
                                  <m:t>0</m:t>
                                </m:r>
                              </m:e>
                            </m:mr>
                            <m:mr>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1</m:t>
                                </m:r>
                              </m:e>
                            </m:mr>
                            <m:mr>
                              <m:e/>
                              <m:e/>
                              <m:e/>
                              <m:e/>
                              <m:e/>
                              <m:e/>
                            </m:mr>
                            <m:mr>
                              <m:e/>
                              <m:e/>
                              <m:e/>
                              <m:e/>
                              <m:e/>
                              <m:e/>
                            </m:mr>
                            <m:mr>
                              <m:e/>
                              <m:e/>
                              <m:e/>
                              <m:e/>
                              <m:e/>
                              <m:e/>
                            </m:mr>
                          </m:m>
                        </m:e>
                      </m:d>
                      <m:d>
                        <m:dPr>
                          <m:begChr m:val="["/>
                          <m:endChr m:val="]"/>
                          <m:ctrlPr>
                            <a:rPr lang="en-US" i="1">
                              <a:solidFill>
                                <a:schemeClr val="tx2">
                                  <a:lumMod val="90000"/>
                                </a:schemeClr>
                              </a:solidFill>
                              <a:latin typeface="Cambria Math" panose="02040503050406030204" pitchFamily="18" charset="0"/>
                            </a:rPr>
                          </m:ctrlPr>
                        </m:dPr>
                        <m:e>
                          <m:m>
                            <m:mPr>
                              <m:mcs>
                                <m:mc>
                                  <m:mcPr>
                                    <m:count m:val="1"/>
                                    <m:mcJc m:val="center"/>
                                  </m:mcPr>
                                </m:mc>
                              </m:mcs>
                              <m:ctrlPr>
                                <a:rPr lang="en-US" i="1">
                                  <a:solidFill>
                                    <a:schemeClr val="tx2">
                                      <a:lumMod val="90000"/>
                                    </a:schemeClr>
                                  </a:solidFill>
                                  <a:latin typeface="Cambria Math" panose="02040503050406030204" pitchFamily="18" charset="0"/>
                                </a:rPr>
                              </m:ctrlPr>
                            </m:mPr>
                            <m:mr>
                              <m:e>
                                <m:r>
                                  <m:rPr>
                                    <m:brk m:alnAt="7"/>
                                  </m:rPr>
                                  <a:rPr lang="en-US" b="0" i="1" smtClean="0">
                                    <a:solidFill>
                                      <a:schemeClr val="tx2">
                                        <a:lumMod val="90000"/>
                                      </a:schemeClr>
                                    </a:solidFill>
                                    <a:latin typeface="Cambria Math" panose="02040503050406030204" pitchFamily="18" charset="0"/>
                                  </a:rPr>
                                  <m:t>𝑥</m:t>
                                </m:r>
                              </m:e>
                            </m:mr>
                            <m:mr>
                              <m:e>
                                <m:r>
                                  <a:rPr lang="en-US" b="0" i="1" smtClean="0">
                                    <a:solidFill>
                                      <a:schemeClr val="tx2">
                                        <a:lumMod val="90000"/>
                                      </a:schemeClr>
                                    </a:solidFill>
                                    <a:latin typeface="Cambria Math" panose="02040503050406030204" pitchFamily="18" charset="0"/>
                                  </a:rPr>
                                  <m:t>𝑦</m:t>
                                </m:r>
                              </m:e>
                            </m:mr>
                            <m:mr>
                              <m:e>
                                <m:eqArr>
                                  <m:eqArrPr>
                                    <m:ctrlPr>
                                      <a:rPr lang="en-US" i="1">
                                        <a:solidFill>
                                          <a:schemeClr val="tx2">
                                            <a:lumMod val="90000"/>
                                          </a:schemeClr>
                                        </a:solidFill>
                                        <a:latin typeface="Cambria Math" panose="02040503050406030204" pitchFamily="18" charset="0"/>
                                      </a:rPr>
                                    </m:ctrlPr>
                                  </m:eqArrPr>
                                  <m:e>
                                    <m:eqArr>
                                      <m:eqArrPr>
                                        <m:ctrlPr>
                                          <a:rPr lang="en-US" i="1">
                                            <a:solidFill>
                                              <a:schemeClr val="tx2">
                                                <a:lumMod val="90000"/>
                                              </a:schemeClr>
                                            </a:solidFill>
                                            <a:latin typeface="Cambria Math" panose="02040503050406030204" pitchFamily="18" charset="0"/>
                                          </a:rPr>
                                        </m:ctrlPr>
                                      </m:eqArrPr>
                                      <m:e>
                                        <m:r>
                                          <a:rPr lang="en-US" b="0" i="1" smtClean="0">
                                            <a:solidFill>
                                              <a:schemeClr val="tx2">
                                                <a:lumMod val="90000"/>
                                              </a:schemeClr>
                                            </a:solidFill>
                                            <a:latin typeface="Cambria Math" panose="02040503050406030204" pitchFamily="18" charset="0"/>
                                          </a:rPr>
                                          <m:t>𝑧</m:t>
                                        </m:r>
                                      </m:e>
                                      <m:e>
                                        <m:acc>
                                          <m:accPr>
                                            <m:chr m:val="̇"/>
                                            <m:ctrlPr>
                                              <a:rPr lang="en-US" i="1">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𝑥</m:t>
                                            </m:r>
                                          </m:e>
                                        </m:acc>
                                      </m:e>
                                      <m:e>
                                        <m:acc>
                                          <m:accPr>
                                            <m:chr m:val="̇"/>
                                            <m:ctrlPr>
                                              <a:rPr lang="en-US" i="1">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𝑦</m:t>
                                            </m:r>
                                          </m:e>
                                        </m:acc>
                                      </m:e>
                                    </m:eqArr>
                                  </m:e>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𝑧</m:t>
                                        </m:r>
                                      </m:e>
                                    </m:acc>
                                  </m:e>
                                </m:eqArr>
                              </m:e>
                            </m:mr>
                          </m:m>
                        </m:e>
                      </m:d>
                      <m:r>
                        <a:rPr lang="en-US" i="1">
                          <a:solidFill>
                            <a:schemeClr val="tx2">
                              <a:lumMod val="90000"/>
                            </a:schemeClr>
                          </a:solidFill>
                          <a:latin typeface="Cambria Math" panose="02040503050406030204" pitchFamily="18" charset="0"/>
                        </a:rPr>
                        <m:t>+</m:t>
                      </m:r>
                      <m:d>
                        <m:dPr>
                          <m:begChr m:val="["/>
                          <m:endChr m:val="]"/>
                          <m:ctrlPr>
                            <a:rPr lang="en-US" i="1">
                              <a:solidFill>
                                <a:schemeClr val="tx2">
                                  <a:lumMod val="90000"/>
                                </a:schemeClr>
                              </a:solidFill>
                              <a:latin typeface="Cambria Math" panose="02040503050406030204" pitchFamily="18" charset="0"/>
                            </a:rPr>
                          </m:ctrlPr>
                        </m:dPr>
                        <m:e>
                          <m:m>
                            <m:mPr>
                              <m:mcs>
                                <m:mc>
                                  <m:mcPr>
                                    <m:count m:val="3"/>
                                    <m:mcJc m:val="center"/>
                                  </m:mcPr>
                                </m:mc>
                              </m:mcs>
                              <m:ctrlPr>
                                <a:rPr lang="en-US" i="1">
                                  <a:solidFill>
                                    <a:schemeClr val="tx2">
                                      <a:lumMod val="90000"/>
                                    </a:schemeClr>
                                  </a:solidFill>
                                  <a:latin typeface="Cambria Math" panose="02040503050406030204" pitchFamily="18" charset="0"/>
                                </a:rPr>
                              </m:ctrlPr>
                            </m:mPr>
                            <m:mr>
                              <m:e>
                                <m:r>
                                  <m:rPr>
                                    <m:brk m:alnAt="7"/>
                                  </m:rP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1/</m:t>
                                </m:r>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𝐼</m:t>
                                    </m:r>
                                  </m:e>
                                  <m:sub>
                                    <m:r>
                                      <a:rPr lang="en-US" i="1">
                                        <a:solidFill>
                                          <a:schemeClr val="tx2">
                                            <a:lumMod val="90000"/>
                                          </a:schemeClr>
                                        </a:solidFill>
                                        <a:latin typeface="Cambria Math" panose="02040503050406030204" pitchFamily="18" charset="0"/>
                                      </a:rPr>
                                      <m:t>𝑝</m:t>
                                    </m:r>
                                  </m:sub>
                                </m:sSub>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1/</m:t>
                                </m:r>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𝐼</m:t>
                                    </m:r>
                                  </m:e>
                                  <m:sub>
                                    <m:r>
                                      <a:rPr lang="en-US" i="1">
                                        <a:solidFill>
                                          <a:schemeClr val="tx2">
                                            <a:lumMod val="90000"/>
                                          </a:schemeClr>
                                        </a:solidFill>
                                        <a:latin typeface="Cambria Math" panose="02040503050406030204" pitchFamily="18" charset="0"/>
                                      </a:rPr>
                                      <m:t>𝑦</m:t>
                                    </m:r>
                                  </m:sub>
                                </m:sSub>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1/</m:t>
                                </m:r>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𝐼</m:t>
                                    </m:r>
                                  </m:e>
                                  <m:sub>
                                    <m:r>
                                      <a:rPr lang="en-US" i="1">
                                        <a:solidFill>
                                          <a:schemeClr val="tx2">
                                            <a:lumMod val="90000"/>
                                          </a:schemeClr>
                                        </a:solidFill>
                                        <a:latin typeface="Cambria Math" panose="02040503050406030204" pitchFamily="18" charset="0"/>
                                      </a:rPr>
                                      <m:t>𝑟</m:t>
                                    </m:r>
                                  </m:sub>
                                </m:sSub>
                              </m:e>
                            </m:mr>
                          </m:m>
                        </m:e>
                      </m:d>
                      <m:d>
                        <m:dPr>
                          <m:begChr m:val="["/>
                          <m:endChr m:val="]"/>
                          <m:ctrlPr>
                            <a:rPr lang="en-US" i="1">
                              <a:solidFill>
                                <a:schemeClr val="tx2">
                                  <a:lumMod val="90000"/>
                                </a:schemeClr>
                              </a:solidFill>
                              <a:latin typeface="Cambria Math" panose="02040503050406030204" pitchFamily="18" charset="0"/>
                            </a:rPr>
                          </m:ctrlPr>
                        </m:dPr>
                        <m:e>
                          <m:m>
                            <m:mPr>
                              <m:mcs>
                                <m:mc>
                                  <m:mcPr>
                                    <m:count m:val="1"/>
                                    <m:mcJc m:val="center"/>
                                  </m:mcPr>
                                </m:mc>
                              </m:mcs>
                              <m:ctrlPr>
                                <a:rPr lang="en-US" i="1">
                                  <a:solidFill>
                                    <a:schemeClr val="tx2">
                                      <a:lumMod val="90000"/>
                                    </a:schemeClr>
                                  </a:solidFill>
                                  <a:latin typeface="Cambria Math" panose="02040503050406030204" pitchFamily="18" charset="0"/>
                                </a:rPr>
                              </m:ctrlPr>
                            </m:mPr>
                            <m:mr>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mr>
                            <m:mr>
                              <m:e>
                                <m:eqArr>
                                  <m:eqArrPr>
                                    <m:ctrlPr>
                                      <a:rPr lang="en-US" i="1">
                                        <a:solidFill>
                                          <a:schemeClr val="tx2">
                                            <a:lumMod val="90000"/>
                                          </a:schemeClr>
                                        </a:solidFill>
                                        <a:latin typeface="Cambria Math" panose="02040503050406030204" pitchFamily="18" charset="0"/>
                                      </a:rPr>
                                    </m:ctrlPr>
                                  </m:eqArrPr>
                                  <m:e>
                                    <m:eqArr>
                                      <m:eqArrPr>
                                        <m:ctrlPr>
                                          <a:rPr lang="en-US" i="1">
                                            <a:solidFill>
                                              <a:schemeClr val="tx2">
                                                <a:lumMod val="90000"/>
                                              </a:schemeClr>
                                            </a:solidFill>
                                            <a:latin typeface="Cambria Math" panose="02040503050406030204" pitchFamily="18" charset="0"/>
                                          </a:rPr>
                                        </m:ctrlPr>
                                      </m:eqArrPr>
                                      <m:e>
                                        <m:r>
                                          <a:rPr lang="en-US" i="1">
                                            <a:solidFill>
                                              <a:schemeClr val="tx2">
                                                <a:lumMod val="90000"/>
                                              </a:schemeClr>
                                            </a:solidFill>
                                            <a:latin typeface="Cambria Math" panose="02040503050406030204" pitchFamily="18" charset="0"/>
                                          </a:rPr>
                                          <m:t>0</m:t>
                                        </m:r>
                                      </m:e>
                                      <m:e>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𝑢</m:t>
                                            </m:r>
                                          </m:e>
                                          <m:sub>
                                            <m:r>
                                              <a:rPr lang="en-US" i="1">
                                                <a:solidFill>
                                                  <a:schemeClr val="tx2">
                                                    <a:lumMod val="90000"/>
                                                  </a:schemeClr>
                                                </a:solidFill>
                                                <a:latin typeface="Cambria Math" panose="02040503050406030204" pitchFamily="18" charset="0"/>
                                              </a:rPr>
                                              <m:t>𝑥</m:t>
                                            </m:r>
                                          </m:sub>
                                        </m:sSub>
                                      </m:e>
                                      <m:e>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𝑢</m:t>
                                            </m:r>
                                          </m:e>
                                          <m:sub>
                                            <m:r>
                                              <a:rPr lang="en-US" i="1">
                                                <a:solidFill>
                                                  <a:schemeClr val="tx2">
                                                    <a:lumMod val="90000"/>
                                                  </a:schemeClr>
                                                </a:solidFill>
                                                <a:latin typeface="Cambria Math" panose="02040503050406030204" pitchFamily="18" charset="0"/>
                                              </a:rPr>
                                              <m:t>𝑦</m:t>
                                            </m:r>
                                          </m:sub>
                                        </m:sSub>
                                      </m:e>
                                    </m:eqArr>
                                  </m:e>
                                  <m:e>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𝑢</m:t>
                                        </m:r>
                                      </m:e>
                                      <m:sub>
                                        <m:r>
                                          <a:rPr lang="en-US" i="1">
                                            <a:solidFill>
                                              <a:schemeClr val="tx2">
                                                <a:lumMod val="90000"/>
                                              </a:schemeClr>
                                            </a:solidFill>
                                            <a:latin typeface="Cambria Math" panose="02040503050406030204" pitchFamily="18" charset="0"/>
                                          </a:rPr>
                                          <m:t>𝑧</m:t>
                                        </m:r>
                                      </m:sub>
                                    </m:sSub>
                                  </m:e>
                                </m:eqArr>
                              </m:e>
                            </m:mr>
                          </m:m>
                        </m:e>
                      </m:d>
                    </m:oMath>
                  </m:oMathPara>
                </a14:m>
                <a:endParaRPr lang="en-US" dirty="0"/>
              </a:p>
            </p:txBody>
          </p:sp>
        </mc:Choice>
        <mc:Fallback>
          <p:sp>
            <p:nvSpPr>
              <p:cNvPr id="4" name="Rectangle 3">
                <a:extLst>
                  <a:ext uri="{FF2B5EF4-FFF2-40B4-BE49-F238E27FC236}">
                    <a16:creationId xmlns:a16="http://schemas.microsoft.com/office/drawing/2014/main" id="{143640AD-87E1-E54F-ACC2-1FAFA2F6F61D}"/>
                  </a:ext>
                </a:extLst>
              </p:cNvPr>
              <p:cNvSpPr>
                <a:spLocks noRot="1" noChangeAspect="1" noMove="1" noResize="1" noEditPoints="1" noAdjustHandles="1" noChangeArrowheads="1" noChangeShapeType="1" noTextEdit="1"/>
              </p:cNvSpPr>
              <p:nvPr/>
            </p:nvSpPr>
            <p:spPr>
              <a:xfrm>
                <a:off x="1147113" y="2989482"/>
                <a:ext cx="8569908" cy="1770613"/>
              </a:xfrm>
              <a:prstGeom prst="rect">
                <a:avLst/>
              </a:prstGeom>
              <a:blipFill>
                <a:blip r:embed="rId2"/>
                <a:stretch>
                  <a:fillRect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64B7280-F014-704B-A09E-2D78C4D0DC63}"/>
                  </a:ext>
                </a:extLst>
              </p:cNvPr>
              <p:cNvSpPr txBox="1"/>
              <p:nvPr/>
            </p:nvSpPr>
            <p:spPr>
              <a:xfrm>
                <a:off x="4768136" y="1820907"/>
                <a:ext cx="132786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𝐵𝑢</m:t>
                      </m:r>
                    </m:oMath>
                  </m:oMathPara>
                </a14:m>
                <a:endParaRPr lang="en-US" b="0" dirty="0"/>
              </a:p>
            </p:txBody>
          </p:sp>
        </mc:Choice>
        <mc:Fallback>
          <p:sp>
            <p:nvSpPr>
              <p:cNvPr id="7" name="TextBox 6">
                <a:extLst>
                  <a:ext uri="{FF2B5EF4-FFF2-40B4-BE49-F238E27FC236}">
                    <a16:creationId xmlns:a16="http://schemas.microsoft.com/office/drawing/2014/main" id="{E64B7280-F014-704B-A09E-2D78C4D0DC63}"/>
                  </a:ext>
                </a:extLst>
              </p:cNvPr>
              <p:cNvSpPr txBox="1">
                <a:spLocks noRot="1" noChangeAspect="1" noMove="1" noResize="1" noEditPoints="1" noAdjustHandles="1" noChangeArrowheads="1" noChangeShapeType="1" noTextEdit="1"/>
              </p:cNvSpPr>
              <p:nvPr/>
            </p:nvSpPr>
            <p:spPr>
              <a:xfrm>
                <a:off x="4768136" y="1820907"/>
                <a:ext cx="1327863" cy="276999"/>
              </a:xfrm>
              <a:prstGeom prst="rect">
                <a:avLst/>
              </a:prstGeom>
              <a:blipFill>
                <a:blip r:embed="rId3"/>
                <a:stretch>
                  <a:fillRect l="-1887" r="-2830"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6DA8963-7C19-1247-BB59-83643F4C65B2}"/>
                  </a:ext>
                </a:extLst>
              </p:cNvPr>
              <p:cNvSpPr txBox="1"/>
              <p:nvPr/>
            </p:nvSpPr>
            <p:spPr>
              <a:xfrm>
                <a:off x="4768136" y="2132371"/>
                <a:ext cx="133126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𝐶𝑥</m:t>
                      </m:r>
                      <m:r>
                        <a:rPr lang="en-US" b="0" i="1" smtClean="0">
                          <a:latin typeface="Cambria Math" panose="02040503050406030204" pitchFamily="18" charset="0"/>
                        </a:rPr>
                        <m:t>+</m:t>
                      </m:r>
                      <m:r>
                        <a:rPr lang="en-US" b="0" i="1" smtClean="0">
                          <a:latin typeface="Cambria Math" panose="02040503050406030204" pitchFamily="18" charset="0"/>
                        </a:rPr>
                        <m:t>𝐷𝑢</m:t>
                      </m:r>
                    </m:oMath>
                  </m:oMathPara>
                </a14:m>
                <a:endParaRPr lang="en-US" b="0" dirty="0"/>
              </a:p>
            </p:txBody>
          </p:sp>
        </mc:Choice>
        <mc:Fallback>
          <p:sp>
            <p:nvSpPr>
              <p:cNvPr id="8" name="TextBox 7">
                <a:extLst>
                  <a:ext uri="{FF2B5EF4-FFF2-40B4-BE49-F238E27FC236}">
                    <a16:creationId xmlns:a16="http://schemas.microsoft.com/office/drawing/2014/main" id="{26DA8963-7C19-1247-BB59-83643F4C65B2}"/>
                  </a:ext>
                </a:extLst>
              </p:cNvPr>
              <p:cNvSpPr txBox="1">
                <a:spLocks noRot="1" noChangeAspect="1" noMove="1" noResize="1" noEditPoints="1" noAdjustHandles="1" noChangeArrowheads="1" noChangeShapeType="1" noTextEdit="1"/>
              </p:cNvSpPr>
              <p:nvPr/>
            </p:nvSpPr>
            <p:spPr>
              <a:xfrm>
                <a:off x="4768136" y="2132371"/>
                <a:ext cx="1331262" cy="276999"/>
              </a:xfrm>
              <a:prstGeom prst="rect">
                <a:avLst/>
              </a:prstGeom>
              <a:blipFill>
                <a:blip r:embed="rId4"/>
                <a:stretch>
                  <a:fillRect l="-3774" r="-2830" b="-27273"/>
                </a:stretch>
              </a:blipFill>
            </p:spPr>
            <p:txBody>
              <a:bodyPr/>
              <a:lstStyle/>
              <a:p>
                <a:r>
                  <a:rPr lang="en-US">
                    <a:noFill/>
                  </a:rPr>
                  <a:t> </a:t>
                </a:r>
              </a:p>
            </p:txBody>
          </p:sp>
        </mc:Fallback>
      </mc:AlternateContent>
    </p:spTree>
    <p:extLst>
      <p:ext uri="{BB962C8B-B14F-4D97-AF65-F5344CB8AC3E}">
        <p14:creationId xmlns:p14="http://schemas.microsoft.com/office/powerpoint/2010/main" val="17417475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Equations of Motion</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143640AD-87E1-E54F-ACC2-1FAFA2F6F61D}"/>
                  </a:ext>
                </a:extLst>
              </p:cNvPr>
              <p:cNvSpPr/>
              <p:nvPr/>
            </p:nvSpPr>
            <p:spPr>
              <a:xfrm>
                <a:off x="1210700" y="2851053"/>
                <a:ext cx="9426434" cy="17706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2">
                                  <a:lumMod val="90000"/>
                                </a:schemeClr>
                              </a:solidFill>
                              <a:latin typeface="Cambria Math" panose="02040503050406030204" pitchFamily="18" charset="0"/>
                            </a:rPr>
                          </m:ctrlPr>
                        </m:dPr>
                        <m:e>
                          <m:m>
                            <m:mPr>
                              <m:mcs>
                                <m:mc>
                                  <m:mcPr>
                                    <m:count m:val="1"/>
                                    <m:mcJc m:val="center"/>
                                  </m:mcPr>
                                </m:mc>
                              </m:mcs>
                              <m:ctrlPr>
                                <a:rPr lang="en-US" i="1" smtClean="0">
                                  <a:solidFill>
                                    <a:schemeClr val="tx2">
                                      <a:lumMod val="90000"/>
                                    </a:schemeClr>
                                  </a:solidFill>
                                  <a:latin typeface="Cambria Math" panose="02040503050406030204" pitchFamily="18" charset="0"/>
                                </a:rPr>
                              </m:ctrlPr>
                            </m:mPr>
                            <m:m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𝑥</m:t>
                                    </m:r>
                                  </m:e>
                                </m:acc>
                              </m:e>
                            </m:mr>
                            <m:mr>
                              <m:e>
                                <m:acc>
                                  <m:accPr>
                                    <m:chr m:val="̇"/>
                                    <m:ctrlPr>
                                      <a:rPr lang="en-US" i="1">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𝑦</m:t>
                                    </m:r>
                                  </m:e>
                                </m:acc>
                              </m:e>
                            </m:mr>
                            <m:mr>
                              <m:e>
                                <m:eqArr>
                                  <m:eqArrPr>
                                    <m:ctrlPr>
                                      <a:rPr lang="en-US" i="1" smtClean="0">
                                        <a:solidFill>
                                          <a:schemeClr val="tx2">
                                            <a:lumMod val="90000"/>
                                          </a:schemeClr>
                                        </a:solidFill>
                                        <a:latin typeface="Cambria Math" panose="02040503050406030204" pitchFamily="18" charset="0"/>
                                      </a:rPr>
                                    </m:ctrlPr>
                                  </m:eqArrPr>
                                  <m:e>
                                    <m:eqArr>
                                      <m:eqArrPr>
                                        <m:ctrlPr>
                                          <a:rPr lang="en-US" i="1" smtClean="0">
                                            <a:solidFill>
                                              <a:schemeClr val="tx2">
                                                <a:lumMod val="90000"/>
                                              </a:schemeClr>
                                            </a:solidFill>
                                            <a:latin typeface="Cambria Math" panose="02040503050406030204" pitchFamily="18" charset="0"/>
                                          </a:rPr>
                                        </m:ctrlPr>
                                      </m:eqArrPr>
                                      <m:e>
                                        <m:acc>
                                          <m:accPr>
                                            <m:chr m:val="̇"/>
                                            <m:ctrlPr>
                                              <a:rPr lang="en-US" i="1">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𝑧</m:t>
                                            </m:r>
                                          </m:e>
                                        </m:acc>
                                      </m:e>
                                      <m:e>
                                        <m:acc>
                                          <m:accPr>
                                            <m:chr m:val="̈"/>
                                            <m:ctrlPr>
                                              <a:rPr lang="en-US" i="1" smtClean="0">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𝑥</m:t>
                                            </m:r>
                                          </m:e>
                                        </m:acc>
                                      </m:e>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𝑦</m:t>
                                            </m:r>
                                          </m:e>
                                        </m:acc>
                                      </m:e>
                                    </m:eqArr>
                                  </m:e>
                                  <m:e>
                                    <m:acc>
                                      <m:accPr>
                                        <m:chr m:val="̈"/>
                                        <m:ctrlPr>
                                          <a:rPr lang="en-US" i="1">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𝑧</m:t>
                                        </m:r>
                                      </m:e>
                                    </m:acc>
                                  </m:e>
                                </m:eqArr>
                              </m:e>
                            </m:mr>
                          </m:m>
                        </m:e>
                      </m:d>
                      <m:r>
                        <a:rPr lang="en-US" i="1">
                          <a:solidFill>
                            <a:schemeClr val="tx2">
                              <a:lumMod val="90000"/>
                            </a:schemeClr>
                          </a:solidFill>
                          <a:latin typeface="Cambria Math" panose="02040503050406030204" pitchFamily="18" charset="0"/>
                        </a:rPr>
                        <m:t>=</m:t>
                      </m:r>
                      <m:d>
                        <m:dPr>
                          <m:begChr m:val="["/>
                          <m:endChr m:val="]"/>
                          <m:ctrlPr>
                            <a:rPr lang="en-US" i="1" smtClean="0">
                              <a:solidFill>
                                <a:schemeClr val="tx2">
                                  <a:lumMod val="90000"/>
                                </a:schemeClr>
                              </a:solidFill>
                              <a:latin typeface="Cambria Math" panose="02040503050406030204" pitchFamily="18" charset="0"/>
                            </a:rPr>
                          </m:ctrlPr>
                        </m:dPr>
                        <m:e>
                          <m:m>
                            <m:mPr>
                              <m:mcs>
                                <m:mc>
                                  <m:mcPr>
                                    <m:count m:val="6"/>
                                    <m:mcJc m:val="center"/>
                                  </m:mcPr>
                                </m:mc>
                              </m:mcs>
                              <m:ctrlPr>
                                <a:rPr lang="en-US" b="0" i="1" smtClean="0">
                                  <a:solidFill>
                                    <a:schemeClr val="tx2">
                                      <a:lumMod val="90000"/>
                                    </a:schemeClr>
                                  </a:solidFill>
                                  <a:latin typeface="Cambria Math" panose="02040503050406030204" pitchFamily="18" charset="0"/>
                                </a:rPr>
                              </m:ctrlPr>
                            </m:mPr>
                            <m:mr>
                              <m:e>
                                <m:r>
                                  <m:rPr>
                                    <m:brk m:alnAt="7"/>
                                  </m:rP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1</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mr>
                            <m:mr>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1</m:t>
                                </m:r>
                              </m:e>
                              <m:e>
                                <m:r>
                                  <a:rPr lang="en-US" b="0" i="1" smtClean="0">
                                    <a:solidFill>
                                      <a:schemeClr val="tx2">
                                        <a:lumMod val="90000"/>
                                      </a:schemeClr>
                                    </a:solidFill>
                                    <a:latin typeface="Cambria Math" panose="02040503050406030204" pitchFamily="18" charset="0"/>
                                  </a:rPr>
                                  <m:t>0</m:t>
                                </m:r>
                              </m:e>
                            </m:mr>
                            <m:mr>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1</m:t>
                                </m:r>
                              </m:e>
                            </m:mr>
                            <m:mr>
                              <m:e>
                                <m:r>
                                  <a:rPr lang="en-US" b="0" i="1" smtClean="0">
                                    <a:solidFill>
                                      <a:schemeClr val="tx2">
                                        <a:lumMod val="90000"/>
                                      </a:schemeClr>
                                    </a:solidFill>
                                    <a:latin typeface="Cambria Math" panose="02040503050406030204" pitchFamily="18" charset="0"/>
                                  </a:rPr>
                                  <m:t>3</m:t>
                                </m:r>
                                <m:sSup>
                                  <m:sSupPr>
                                    <m:ctrlPr>
                                      <a:rPr lang="en-US" b="0" i="1" smtClean="0">
                                        <a:solidFill>
                                          <a:schemeClr val="tx2">
                                            <a:lumMod val="90000"/>
                                          </a:schemeClr>
                                        </a:solidFill>
                                        <a:latin typeface="Cambria Math" panose="02040503050406030204" pitchFamily="18" charset="0"/>
                                      </a:rPr>
                                    </m:ctrlPr>
                                  </m:sSupPr>
                                  <m:e>
                                    <m:r>
                                      <a:rPr lang="en-US" b="0" i="1" smtClean="0">
                                        <a:solidFill>
                                          <a:schemeClr val="tx2">
                                            <a:lumMod val="90000"/>
                                          </a:schemeClr>
                                        </a:solidFill>
                                        <a:latin typeface="Cambria Math" panose="02040503050406030204" pitchFamily="18" charset="0"/>
                                      </a:rPr>
                                      <m:t>𝑛</m:t>
                                    </m:r>
                                  </m:e>
                                  <m:sup>
                                    <m:r>
                                      <a:rPr lang="en-US" b="0" i="1" smtClean="0">
                                        <a:solidFill>
                                          <a:schemeClr val="tx2">
                                            <a:lumMod val="90000"/>
                                          </a:schemeClr>
                                        </a:solidFill>
                                        <a:latin typeface="Cambria Math" panose="02040503050406030204" pitchFamily="18" charset="0"/>
                                      </a:rPr>
                                      <m:t>2</m:t>
                                    </m:r>
                                  </m:sup>
                                </m:sSup>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2</m:t>
                                </m:r>
                                <m:r>
                                  <a:rPr lang="en-US" b="0" i="1" smtClean="0">
                                    <a:solidFill>
                                      <a:schemeClr val="tx2">
                                        <a:lumMod val="90000"/>
                                      </a:schemeClr>
                                    </a:solidFill>
                                    <a:latin typeface="Cambria Math" panose="02040503050406030204" pitchFamily="18" charset="0"/>
                                  </a:rPr>
                                  <m:t>𝑛</m:t>
                                </m:r>
                              </m:e>
                              <m:e>
                                <m:r>
                                  <a:rPr lang="en-US" b="0" i="1" smtClean="0">
                                    <a:solidFill>
                                      <a:schemeClr val="tx2">
                                        <a:lumMod val="90000"/>
                                      </a:schemeClr>
                                    </a:solidFill>
                                    <a:latin typeface="Cambria Math" panose="02040503050406030204" pitchFamily="18" charset="0"/>
                                  </a:rPr>
                                  <m:t>0</m:t>
                                </m:r>
                              </m:e>
                            </m:mr>
                            <m:mr>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−2</m:t>
                                </m:r>
                                <m:r>
                                  <a:rPr lang="en-US" b="0" i="1" smtClean="0">
                                    <a:solidFill>
                                      <a:schemeClr val="tx2">
                                        <a:lumMod val="90000"/>
                                      </a:schemeClr>
                                    </a:solidFill>
                                    <a:latin typeface="Cambria Math" panose="02040503050406030204" pitchFamily="18" charset="0"/>
                                  </a:rPr>
                                  <m:t>𝑛</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mr>
                            <m:mr>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m:t>
                                </m:r>
                                <m:sSup>
                                  <m:sSupPr>
                                    <m:ctrlPr>
                                      <a:rPr lang="en-US" b="0" i="1" smtClean="0">
                                        <a:solidFill>
                                          <a:schemeClr val="tx2">
                                            <a:lumMod val="90000"/>
                                          </a:schemeClr>
                                        </a:solidFill>
                                        <a:latin typeface="Cambria Math" panose="02040503050406030204" pitchFamily="18" charset="0"/>
                                      </a:rPr>
                                    </m:ctrlPr>
                                  </m:sSupPr>
                                  <m:e>
                                    <m:r>
                                      <a:rPr lang="en-US" b="0" i="1" smtClean="0">
                                        <a:solidFill>
                                          <a:schemeClr val="tx2">
                                            <a:lumMod val="90000"/>
                                          </a:schemeClr>
                                        </a:solidFill>
                                        <a:latin typeface="Cambria Math" panose="02040503050406030204" pitchFamily="18" charset="0"/>
                                      </a:rPr>
                                      <m:t>𝑛</m:t>
                                    </m:r>
                                  </m:e>
                                  <m:sup>
                                    <m:r>
                                      <a:rPr lang="en-US" b="0" i="1" smtClean="0">
                                        <a:solidFill>
                                          <a:schemeClr val="tx2">
                                            <a:lumMod val="90000"/>
                                          </a:schemeClr>
                                        </a:solidFill>
                                        <a:latin typeface="Cambria Math" panose="02040503050406030204" pitchFamily="18" charset="0"/>
                                      </a:rPr>
                                      <m:t>2</m:t>
                                    </m:r>
                                  </m:sup>
                                </m:sSup>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mr>
                          </m:m>
                        </m:e>
                      </m:d>
                      <m:d>
                        <m:dPr>
                          <m:begChr m:val="["/>
                          <m:endChr m:val="]"/>
                          <m:ctrlPr>
                            <a:rPr lang="en-US" i="1">
                              <a:solidFill>
                                <a:schemeClr val="tx2">
                                  <a:lumMod val="90000"/>
                                </a:schemeClr>
                              </a:solidFill>
                              <a:latin typeface="Cambria Math" panose="02040503050406030204" pitchFamily="18" charset="0"/>
                            </a:rPr>
                          </m:ctrlPr>
                        </m:dPr>
                        <m:e>
                          <m:m>
                            <m:mPr>
                              <m:mcs>
                                <m:mc>
                                  <m:mcPr>
                                    <m:count m:val="1"/>
                                    <m:mcJc m:val="center"/>
                                  </m:mcPr>
                                </m:mc>
                              </m:mcs>
                              <m:ctrlPr>
                                <a:rPr lang="en-US" i="1">
                                  <a:solidFill>
                                    <a:schemeClr val="tx2">
                                      <a:lumMod val="90000"/>
                                    </a:schemeClr>
                                  </a:solidFill>
                                  <a:latin typeface="Cambria Math" panose="02040503050406030204" pitchFamily="18" charset="0"/>
                                </a:rPr>
                              </m:ctrlPr>
                            </m:mPr>
                            <m:mr>
                              <m:e>
                                <m:r>
                                  <m:rPr>
                                    <m:brk m:alnAt="7"/>
                                  </m:rPr>
                                  <a:rPr lang="en-US" b="0" i="1" smtClean="0">
                                    <a:solidFill>
                                      <a:schemeClr val="tx2">
                                        <a:lumMod val="90000"/>
                                      </a:schemeClr>
                                    </a:solidFill>
                                    <a:latin typeface="Cambria Math" panose="02040503050406030204" pitchFamily="18" charset="0"/>
                                  </a:rPr>
                                  <m:t>𝑥</m:t>
                                </m:r>
                              </m:e>
                            </m:mr>
                            <m:mr>
                              <m:e>
                                <m:r>
                                  <a:rPr lang="en-US" b="0" i="1" smtClean="0">
                                    <a:solidFill>
                                      <a:schemeClr val="tx2">
                                        <a:lumMod val="90000"/>
                                      </a:schemeClr>
                                    </a:solidFill>
                                    <a:latin typeface="Cambria Math" panose="02040503050406030204" pitchFamily="18" charset="0"/>
                                  </a:rPr>
                                  <m:t>𝑦</m:t>
                                </m:r>
                              </m:e>
                            </m:mr>
                            <m:mr>
                              <m:e>
                                <m:eqArr>
                                  <m:eqArrPr>
                                    <m:ctrlPr>
                                      <a:rPr lang="en-US" i="1">
                                        <a:solidFill>
                                          <a:schemeClr val="tx2">
                                            <a:lumMod val="90000"/>
                                          </a:schemeClr>
                                        </a:solidFill>
                                        <a:latin typeface="Cambria Math" panose="02040503050406030204" pitchFamily="18" charset="0"/>
                                      </a:rPr>
                                    </m:ctrlPr>
                                  </m:eqArrPr>
                                  <m:e>
                                    <m:eqArr>
                                      <m:eqArrPr>
                                        <m:ctrlPr>
                                          <a:rPr lang="en-US" i="1">
                                            <a:solidFill>
                                              <a:schemeClr val="tx2">
                                                <a:lumMod val="90000"/>
                                              </a:schemeClr>
                                            </a:solidFill>
                                            <a:latin typeface="Cambria Math" panose="02040503050406030204" pitchFamily="18" charset="0"/>
                                          </a:rPr>
                                        </m:ctrlPr>
                                      </m:eqArrPr>
                                      <m:e>
                                        <m:r>
                                          <a:rPr lang="en-US" b="0" i="1" smtClean="0">
                                            <a:solidFill>
                                              <a:schemeClr val="tx2">
                                                <a:lumMod val="90000"/>
                                              </a:schemeClr>
                                            </a:solidFill>
                                            <a:latin typeface="Cambria Math" panose="02040503050406030204" pitchFamily="18" charset="0"/>
                                          </a:rPr>
                                          <m:t>𝑧</m:t>
                                        </m:r>
                                      </m:e>
                                      <m:e>
                                        <m:acc>
                                          <m:accPr>
                                            <m:chr m:val="̇"/>
                                            <m:ctrlPr>
                                              <a:rPr lang="en-US" i="1">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𝑥</m:t>
                                            </m:r>
                                          </m:e>
                                        </m:acc>
                                      </m:e>
                                      <m:e>
                                        <m:acc>
                                          <m:accPr>
                                            <m:chr m:val="̇"/>
                                            <m:ctrlPr>
                                              <a:rPr lang="en-US" i="1">
                                                <a:solidFill>
                                                  <a:schemeClr val="tx2">
                                                    <a:lumMod val="90000"/>
                                                  </a:schemeClr>
                                                </a:solidFill>
                                                <a:latin typeface="Cambria Math" panose="02040503050406030204" pitchFamily="18" charset="0"/>
                                              </a:rPr>
                                            </m:ctrlPr>
                                          </m:accPr>
                                          <m:e>
                                            <m:r>
                                              <a:rPr lang="en-US" b="0" i="1" smtClean="0">
                                                <a:solidFill>
                                                  <a:schemeClr val="tx2">
                                                    <a:lumMod val="90000"/>
                                                  </a:schemeClr>
                                                </a:solidFill>
                                                <a:latin typeface="Cambria Math" panose="02040503050406030204" pitchFamily="18" charset="0"/>
                                              </a:rPr>
                                              <m:t>𝑦</m:t>
                                            </m:r>
                                          </m:e>
                                        </m:acc>
                                      </m:e>
                                    </m:eqArr>
                                  </m:e>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𝑧</m:t>
                                        </m:r>
                                      </m:e>
                                    </m:acc>
                                  </m:e>
                                </m:eqArr>
                              </m:e>
                            </m:mr>
                          </m:m>
                        </m:e>
                      </m:d>
                      <m:r>
                        <a:rPr lang="en-US" b="0" i="1" smtClean="0">
                          <a:solidFill>
                            <a:schemeClr val="tx2">
                              <a:lumMod val="90000"/>
                            </a:schemeClr>
                          </a:solidFill>
                          <a:latin typeface="Cambria Math" panose="02040503050406030204" pitchFamily="18" charset="0"/>
                        </a:rPr>
                        <m:t>+</m:t>
                      </m:r>
                      <m:d>
                        <m:dPr>
                          <m:begChr m:val="["/>
                          <m:endChr m:val="]"/>
                          <m:ctrlPr>
                            <a:rPr lang="en-US" i="1">
                              <a:solidFill>
                                <a:schemeClr val="tx2">
                                  <a:lumMod val="90000"/>
                                </a:schemeClr>
                              </a:solidFill>
                              <a:latin typeface="Cambria Math" panose="02040503050406030204" pitchFamily="18" charset="0"/>
                            </a:rPr>
                          </m:ctrlPr>
                        </m:dPr>
                        <m:e>
                          <m:m>
                            <m:mPr>
                              <m:mcs>
                                <m:mc>
                                  <m:mcPr>
                                    <m:count m:val="3"/>
                                    <m:mcJc m:val="center"/>
                                  </m:mcPr>
                                </m:mc>
                              </m:mcs>
                              <m:ctrlPr>
                                <a:rPr lang="en-US" i="1">
                                  <a:solidFill>
                                    <a:schemeClr val="tx2">
                                      <a:lumMod val="90000"/>
                                    </a:schemeClr>
                                  </a:solidFill>
                                  <a:latin typeface="Cambria Math" panose="02040503050406030204" pitchFamily="18" charset="0"/>
                                </a:rPr>
                              </m:ctrlPr>
                            </m:mPr>
                            <m:mr>
                              <m:e>
                                <m:r>
                                  <m:rPr>
                                    <m:brk m:alnAt="7"/>
                                  </m:rP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mr>
                            <m:mr>
                              <m:e>
                                <m:r>
                                  <a:rPr lang="en-US" b="0" i="1" smtClean="0">
                                    <a:solidFill>
                                      <a:schemeClr val="tx2">
                                        <a:lumMod val="90000"/>
                                      </a:schemeClr>
                                    </a:solidFill>
                                    <a:latin typeface="Cambria Math" panose="02040503050406030204" pitchFamily="18" charset="0"/>
                                  </a:rPr>
                                  <m:t>1/</m:t>
                                </m:r>
                                <m:sSub>
                                  <m:sSubPr>
                                    <m:ctrlPr>
                                      <a:rPr lang="en-US" b="0" i="1" smtClean="0">
                                        <a:solidFill>
                                          <a:schemeClr val="tx2">
                                            <a:lumMod val="90000"/>
                                          </a:schemeClr>
                                        </a:solidFill>
                                        <a:latin typeface="Cambria Math" panose="02040503050406030204" pitchFamily="18" charset="0"/>
                                      </a:rPr>
                                    </m:ctrlPr>
                                  </m:sSubPr>
                                  <m:e>
                                    <m:r>
                                      <a:rPr lang="en-US" b="0" i="1" smtClean="0">
                                        <a:solidFill>
                                          <a:schemeClr val="tx2">
                                            <a:lumMod val="90000"/>
                                          </a:schemeClr>
                                        </a:solidFill>
                                        <a:latin typeface="Cambria Math" panose="02040503050406030204" pitchFamily="18" charset="0"/>
                                      </a:rPr>
                                      <m:t>𝐼</m:t>
                                    </m:r>
                                  </m:e>
                                  <m:sub>
                                    <m:r>
                                      <a:rPr lang="en-US" b="0" i="1" smtClean="0">
                                        <a:solidFill>
                                          <a:schemeClr val="tx2">
                                            <a:lumMod val="90000"/>
                                          </a:schemeClr>
                                        </a:solidFill>
                                        <a:latin typeface="Cambria Math" panose="02040503050406030204" pitchFamily="18" charset="0"/>
                                      </a:rPr>
                                      <m:t>𝑝</m:t>
                                    </m:r>
                                  </m:sub>
                                </m:sSub>
                              </m:e>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1/</m:t>
                                </m:r>
                                <m:sSub>
                                  <m:sSubPr>
                                    <m:ctrlPr>
                                      <a:rPr lang="en-US" b="0" i="1" smtClean="0">
                                        <a:solidFill>
                                          <a:schemeClr val="tx2">
                                            <a:lumMod val="90000"/>
                                          </a:schemeClr>
                                        </a:solidFill>
                                        <a:latin typeface="Cambria Math" panose="02040503050406030204" pitchFamily="18" charset="0"/>
                                      </a:rPr>
                                    </m:ctrlPr>
                                  </m:sSubPr>
                                  <m:e>
                                    <m:r>
                                      <a:rPr lang="en-US" b="0" i="1" smtClean="0">
                                        <a:solidFill>
                                          <a:schemeClr val="tx2">
                                            <a:lumMod val="90000"/>
                                          </a:schemeClr>
                                        </a:solidFill>
                                        <a:latin typeface="Cambria Math" panose="02040503050406030204" pitchFamily="18" charset="0"/>
                                      </a:rPr>
                                      <m:t>𝐼</m:t>
                                    </m:r>
                                  </m:e>
                                  <m:sub>
                                    <m:r>
                                      <a:rPr lang="en-US" b="0" i="1" smtClean="0">
                                        <a:solidFill>
                                          <a:schemeClr val="tx2">
                                            <a:lumMod val="90000"/>
                                          </a:schemeClr>
                                        </a:solidFill>
                                        <a:latin typeface="Cambria Math" panose="02040503050406030204" pitchFamily="18" charset="0"/>
                                      </a:rPr>
                                      <m:t>𝑦</m:t>
                                    </m:r>
                                  </m:sub>
                                </m:sSub>
                              </m:e>
                              <m:e>
                                <m:r>
                                  <a:rPr lang="en-US" i="1">
                                    <a:solidFill>
                                      <a:schemeClr val="tx2">
                                        <a:lumMod val="90000"/>
                                      </a:schemeClr>
                                    </a:solidFill>
                                    <a:latin typeface="Cambria Math" panose="02040503050406030204" pitchFamily="18" charset="0"/>
                                  </a:rPr>
                                  <m:t>0</m:t>
                                </m:r>
                              </m:e>
                            </m:mr>
                            <m:mr>
                              <m:e>
                                <m:r>
                                  <a:rPr lang="en-US" i="1">
                                    <a:solidFill>
                                      <a:schemeClr val="tx2">
                                        <a:lumMod val="90000"/>
                                      </a:schemeClr>
                                    </a:solidFill>
                                    <a:latin typeface="Cambria Math" panose="02040503050406030204" pitchFamily="18" charset="0"/>
                                  </a:rPr>
                                  <m:t>0</m:t>
                                </m:r>
                              </m:e>
                              <m:e>
                                <m:r>
                                  <a:rPr lang="en-US" i="1">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1/</m:t>
                                </m:r>
                                <m:sSub>
                                  <m:sSubPr>
                                    <m:ctrlPr>
                                      <a:rPr lang="en-US" b="0" i="1" smtClean="0">
                                        <a:solidFill>
                                          <a:schemeClr val="tx2">
                                            <a:lumMod val="90000"/>
                                          </a:schemeClr>
                                        </a:solidFill>
                                        <a:latin typeface="Cambria Math" panose="02040503050406030204" pitchFamily="18" charset="0"/>
                                      </a:rPr>
                                    </m:ctrlPr>
                                  </m:sSubPr>
                                  <m:e>
                                    <m:r>
                                      <a:rPr lang="en-US" b="0" i="1" smtClean="0">
                                        <a:solidFill>
                                          <a:schemeClr val="tx2">
                                            <a:lumMod val="90000"/>
                                          </a:schemeClr>
                                        </a:solidFill>
                                        <a:latin typeface="Cambria Math" panose="02040503050406030204" pitchFamily="18" charset="0"/>
                                      </a:rPr>
                                      <m:t>𝐼</m:t>
                                    </m:r>
                                  </m:e>
                                  <m:sub>
                                    <m:r>
                                      <a:rPr lang="en-US" b="0" i="1" smtClean="0">
                                        <a:solidFill>
                                          <a:schemeClr val="tx2">
                                            <a:lumMod val="90000"/>
                                          </a:schemeClr>
                                        </a:solidFill>
                                        <a:latin typeface="Cambria Math" panose="02040503050406030204" pitchFamily="18" charset="0"/>
                                      </a:rPr>
                                      <m:t>𝑟</m:t>
                                    </m:r>
                                  </m:sub>
                                </m:sSub>
                              </m:e>
                            </m:mr>
                          </m:m>
                        </m:e>
                      </m:d>
                      <m:d>
                        <m:dPr>
                          <m:begChr m:val="["/>
                          <m:endChr m:val="]"/>
                          <m:ctrlPr>
                            <a:rPr lang="en-US" i="1">
                              <a:solidFill>
                                <a:schemeClr val="tx2">
                                  <a:lumMod val="90000"/>
                                </a:schemeClr>
                              </a:solidFill>
                              <a:latin typeface="Cambria Math" panose="02040503050406030204" pitchFamily="18" charset="0"/>
                            </a:rPr>
                          </m:ctrlPr>
                        </m:dPr>
                        <m:e>
                          <m:m>
                            <m:mPr>
                              <m:mcs>
                                <m:mc>
                                  <m:mcPr>
                                    <m:count m:val="1"/>
                                    <m:mcJc m:val="center"/>
                                  </m:mcPr>
                                </m:mc>
                              </m:mcs>
                              <m:ctrlPr>
                                <a:rPr lang="en-US" i="1">
                                  <a:solidFill>
                                    <a:schemeClr val="tx2">
                                      <a:lumMod val="90000"/>
                                    </a:schemeClr>
                                  </a:solidFill>
                                  <a:latin typeface="Cambria Math" panose="02040503050406030204" pitchFamily="18" charset="0"/>
                                </a:rPr>
                              </m:ctrlPr>
                            </m:mPr>
                            <m:mr>
                              <m:e>
                                <m:r>
                                  <a:rPr lang="en-US" b="0" i="1" smtClean="0">
                                    <a:solidFill>
                                      <a:schemeClr val="tx2">
                                        <a:lumMod val="90000"/>
                                      </a:schemeClr>
                                    </a:solidFill>
                                    <a:latin typeface="Cambria Math" panose="02040503050406030204" pitchFamily="18" charset="0"/>
                                  </a:rPr>
                                  <m:t>0</m:t>
                                </m:r>
                              </m:e>
                            </m:mr>
                            <m:mr>
                              <m:e>
                                <m:r>
                                  <a:rPr lang="en-US" b="0" i="1" smtClean="0">
                                    <a:solidFill>
                                      <a:schemeClr val="tx2">
                                        <a:lumMod val="90000"/>
                                      </a:schemeClr>
                                    </a:solidFill>
                                    <a:latin typeface="Cambria Math" panose="02040503050406030204" pitchFamily="18" charset="0"/>
                                  </a:rPr>
                                  <m:t>0</m:t>
                                </m:r>
                              </m:e>
                            </m:mr>
                            <m:mr>
                              <m:e>
                                <m:eqArr>
                                  <m:eqArrPr>
                                    <m:ctrlPr>
                                      <a:rPr lang="en-US" i="1">
                                        <a:solidFill>
                                          <a:schemeClr val="tx2">
                                            <a:lumMod val="90000"/>
                                          </a:schemeClr>
                                        </a:solidFill>
                                        <a:latin typeface="Cambria Math" panose="02040503050406030204" pitchFamily="18" charset="0"/>
                                      </a:rPr>
                                    </m:ctrlPr>
                                  </m:eqArrPr>
                                  <m:e>
                                    <m:eqArr>
                                      <m:eqArrPr>
                                        <m:ctrlPr>
                                          <a:rPr lang="en-US" i="1">
                                            <a:solidFill>
                                              <a:schemeClr val="tx2">
                                                <a:lumMod val="90000"/>
                                              </a:schemeClr>
                                            </a:solidFill>
                                            <a:latin typeface="Cambria Math" panose="02040503050406030204" pitchFamily="18" charset="0"/>
                                          </a:rPr>
                                        </m:ctrlPr>
                                      </m:eqArrPr>
                                      <m:e>
                                        <m:r>
                                          <a:rPr lang="en-US" b="0" i="1" smtClean="0">
                                            <a:solidFill>
                                              <a:schemeClr val="tx2">
                                                <a:lumMod val="90000"/>
                                              </a:schemeClr>
                                            </a:solidFill>
                                            <a:latin typeface="Cambria Math" panose="02040503050406030204" pitchFamily="18" charset="0"/>
                                          </a:rPr>
                                          <m:t>0</m:t>
                                        </m:r>
                                      </m:e>
                                      <m:e>
                                        <m:sSub>
                                          <m:sSubPr>
                                            <m:ctrlPr>
                                              <a:rPr lang="en-US" b="0" i="1" smtClean="0">
                                                <a:solidFill>
                                                  <a:schemeClr val="tx2">
                                                    <a:lumMod val="90000"/>
                                                  </a:schemeClr>
                                                </a:solidFill>
                                                <a:latin typeface="Cambria Math" panose="02040503050406030204" pitchFamily="18" charset="0"/>
                                              </a:rPr>
                                            </m:ctrlPr>
                                          </m:sSubPr>
                                          <m:e>
                                            <m:r>
                                              <a:rPr lang="en-US" b="0" i="1" smtClean="0">
                                                <a:solidFill>
                                                  <a:schemeClr val="tx2">
                                                    <a:lumMod val="90000"/>
                                                  </a:schemeClr>
                                                </a:solidFill>
                                                <a:latin typeface="Cambria Math" panose="02040503050406030204" pitchFamily="18" charset="0"/>
                                              </a:rPr>
                                              <m:t>𝑢</m:t>
                                            </m:r>
                                          </m:e>
                                          <m:sub>
                                            <m:r>
                                              <a:rPr lang="en-US" b="0" i="1" smtClean="0">
                                                <a:solidFill>
                                                  <a:schemeClr val="tx2">
                                                    <a:lumMod val="90000"/>
                                                  </a:schemeClr>
                                                </a:solidFill>
                                                <a:latin typeface="Cambria Math" panose="02040503050406030204" pitchFamily="18" charset="0"/>
                                              </a:rPr>
                                              <m:t>𝑥</m:t>
                                            </m:r>
                                          </m:sub>
                                        </m:sSub>
                                      </m:e>
                                      <m:e>
                                        <m:sSub>
                                          <m:sSubPr>
                                            <m:ctrlPr>
                                              <a:rPr lang="en-US" b="0" i="1" smtClean="0">
                                                <a:solidFill>
                                                  <a:schemeClr val="tx2">
                                                    <a:lumMod val="90000"/>
                                                  </a:schemeClr>
                                                </a:solidFill>
                                                <a:latin typeface="Cambria Math" panose="02040503050406030204" pitchFamily="18" charset="0"/>
                                              </a:rPr>
                                            </m:ctrlPr>
                                          </m:sSubPr>
                                          <m:e>
                                            <m:r>
                                              <a:rPr lang="en-US" b="0" i="1" smtClean="0">
                                                <a:solidFill>
                                                  <a:schemeClr val="tx2">
                                                    <a:lumMod val="90000"/>
                                                  </a:schemeClr>
                                                </a:solidFill>
                                                <a:latin typeface="Cambria Math" panose="02040503050406030204" pitchFamily="18" charset="0"/>
                                              </a:rPr>
                                              <m:t>𝑢</m:t>
                                            </m:r>
                                          </m:e>
                                          <m:sub>
                                            <m:r>
                                              <a:rPr lang="en-US" b="0" i="1" smtClean="0">
                                                <a:solidFill>
                                                  <a:schemeClr val="tx2">
                                                    <a:lumMod val="90000"/>
                                                  </a:schemeClr>
                                                </a:solidFill>
                                                <a:latin typeface="Cambria Math" panose="02040503050406030204" pitchFamily="18" charset="0"/>
                                              </a:rPr>
                                              <m:t>𝑦</m:t>
                                            </m:r>
                                          </m:sub>
                                        </m:sSub>
                                      </m:e>
                                    </m:eqArr>
                                  </m:e>
                                  <m:e>
                                    <m:sSub>
                                      <m:sSubPr>
                                        <m:ctrlPr>
                                          <a:rPr lang="en-US" b="0" i="1" smtClean="0">
                                            <a:solidFill>
                                              <a:schemeClr val="tx2">
                                                <a:lumMod val="90000"/>
                                              </a:schemeClr>
                                            </a:solidFill>
                                            <a:latin typeface="Cambria Math" panose="02040503050406030204" pitchFamily="18" charset="0"/>
                                          </a:rPr>
                                        </m:ctrlPr>
                                      </m:sSubPr>
                                      <m:e>
                                        <m:r>
                                          <a:rPr lang="en-US" b="0" i="1" smtClean="0">
                                            <a:solidFill>
                                              <a:schemeClr val="tx2">
                                                <a:lumMod val="90000"/>
                                              </a:schemeClr>
                                            </a:solidFill>
                                            <a:latin typeface="Cambria Math" panose="02040503050406030204" pitchFamily="18" charset="0"/>
                                          </a:rPr>
                                          <m:t>𝑢</m:t>
                                        </m:r>
                                      </m:e>
                                      <m:sub>
                                        <m:r>
                                          <a:rPr lang="en-US" b="0" i="1" smtClean="0">
                                            <a:solidFill>
                                              <a:schemeClr val="tx2">
                                                <a:lumMod val="90000"/>
                                              </a:schemeClr>
                                            </a:solidFill>
                                            <a:latin typeface="Cambria Math" panose="02040503050406030204" pitchFamily="18" charset="0"/>
                                          </a:rPr>
                                          <m:t>𝑧</m:t>
                                        </m:r>
                                      </m:sub>
                                    </m:sSub>
                                  </m:e>
                                </m:eqArr>
                              </m:e>
                            </m:mr>
                          </m:m>
                        </m:e>
                      </m:d>
                    </m:oMath>
                  </m:oMathPara>
                </a14:m>
                <a:endParaRPr lang="en-US" dirty="0"/>
              </a:p>
            </p:txBody>
          </p:sp>
        </mc:Choice>
        <mc:Fallback>
          <p:sp>
            <p:nvSpPr>
              <p:cNvPr id="4" name="Rectangle 3">
                <a:extLst>
                  <a:ext uri="{FF2B5EF4-FFF2-40B4-BE49-F238E27FC236}">
                    <a16:creationId xmlns:a16="http://schemas.microsoft.com/office/drawing/2014/main" id="{143640AD-87E1-E54F-ACC2-1FAFA2F6F61D}"/>
                  </a:ext>
                </a:extLst>
              </p:cNvPr>
              <p:cNvSpPr>
                <a:spLocks noRot="1" noChangeAspect="1" noMove="1" noResize="1" noEditPoints="1" noAdjustHandles="1" noChangeArrowheads="1" noChangeShapeType="1" noTextEdit="1"/>
              </p:cNvSpPr>
              <p:nvPr/>
            </p:nvSpPr>
            <p:spPr>
              <a:xfrm>
                <a:off x="1210700" y="2851053"/>
                <a:ext cx="9426434" cy="1770613"/>
              </a:xfrm>
              <a:prstGeom prst="rect">
                <a:avLst/>
              </a:prstGeom>
              <a:blipFill>
                <a:blip r:embed="rId2"/>
                <a:stretch>
                  <a:fillRect b="-3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64B7280-F014-704B-A09E-2D78C4D0DC63}"/>
                  </a:ext>
                </a:extLst>
              </p:cNvPr>
              <p:cNvSpPr txBox="1"/>
              <p:nvPr/>
            </p:nvSpPr>
            <p:spPr>
              <a:xfrm>
                <a:off x="4768136" y="1820907"/>
                <a:ext cx="1327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𝐴𝑥</m:t>
                      </m:r>
                      <m:r>
                        <a:rPr lang="en-US" b="0" i="1" smtClean="0">
                          <a:latin typeface="Cambria Math" panose="02040503050406030204" pitchFamily="18" charset="0"/>
                        </a:rPr>
                        <m:t>+</m:t>
                      </m:r>
                      <m:r>
                        <a:rPr lang="en-US" b="0" i="1" smtClean="0">
                          <a:latin typeface="Cambria Math" panose="02040503050406030204" pitchFamily="18" charset="0"/>
                        </a:rPr>
                        <m:t>𝐵𝑢</m:t>
                      </m:r>
                    </m:oMath>
                  </m:oMathPara>
                </a14:m>
                <a:endParaRPr lang="en-US" b="0" dirty="0"/>
              </a:p>
            </p:txBody>
          </p:sp>
        </mc:Choice>
        <mc:Fallback>
          <p:sp>
            <p:nvSpPr>
              <p:cNvPr id="7" name="TextBox 6">
                <a:extLst>
                  <a:ext uri="{FF2B5EF4-FFF2-40B4-BE49-F238E27FC236}">
                    <a16:creationId xmlns:a16="http://schemas.microsoft.com/office/drawing/2014/main" id="{E64B7280-F014-704B-A09E-2D78C4D0DC63}"/>
                  </a:ext>
                </a:extLst>
              </p:cNvPr>
              <p:cNvSpPr txBox="1">
                <a:spLocks noRot="1" noChangeAspect="1" noMove="1" noResize="1" noEditPoints="1" noAdjustHandles="1" noChangeArrowheads="1" noChangeShapeType="1" noTextEdit="1"/>
              </p:cNvSpPr>
              <p:nvPr/>
            </p:nvSpPr>
            <p:spPr>
              <a:xfrm>
                <a:off x="4768136" y="1820907"/>
                <a:ext cx="1327863" cy="276999"/>
              </a:xfrm>
              <a:prstGeom prst="rect">
                <a:avLst/>
              </a:prstGeom>
              <a:blipFill>
                <a:blip r:embed="rId3"/>
                <a:stretch>
                  <a:fillRect l="-1887" r="-2830"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6DA8963-7C19-1247-BB59-83643F4C65B2}"/>
                  </a:ext>
                </a:extLst>
              </p:cNvPr>
              <p:cNvSpPr txBox="1"/>
              <p:nvPr/>
            </p:nvSpPr>
            <p:spPr>
              <a:xfrm>
                <a:off x="4768136" y="2132371"/>
                <a:ext cx="133126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𝐶𝑥</m:t>
                      </m:r>
                      <m:r>
                        <a:rPr lang="en-US" b="0" i="1" smtClean="0">
                          <a:latin typeface="Cambria Math" panose="02040503050406030204" pitchFamily="18" charset="0"/>
                        </a:rPr>
                        <m:t>+</m:t>
                      </m:r>
                      <m:r>
                        <a:rPr lang="en-US" b="0" i="1" smtClean="0">
                          <a:latin typeface="Cambria Math" panose="02040503050406030204" pitchFamily="18" charset="0"/>
                        </a:rPr>
                        <m:t>𝐷𝑢</m:t>
                      </m:r>
                    </m:oMath>
                  </m:oMathPara>
                </a14:m>
                <a:endParaRPr lang="en-US" b="0" dirty="0"/>
              </a:p>
            </p:txBody>
          </p:sp>
        </mc:Choice>
        <mc:Fallback>
          <p:sp>
            <p:nvSpPr>
              <p:cNvPr id="8" name="TextBox 7">
                <a:extLst>
                  <a:ext uri="{FF2B5EF4-FFF2-40B4-BE49-F238E27FC236}">
                    <a16:creationId xmlns:a16="http://schemas.microsoft.com/office/drawing/2014/main" id="{26DA8963-7C19-1247-BB59-83643F4C65B2}"/>
                  </a:ext>
                </a:extLst>
              </p:cNvPr>
              <p:cNvSpPr txBox="1">
                <a:spLocks noRot="1" noChangeAspect="1" noMove="1" noResize="1" noEditPoints="1" noAdjustHandles="1" noChangeArrowheads="1" noChangeShapeType="1" noTextEdit="1"/>
              </p:cNvSpPr>
              <p:nvPr/>
            </p:nvSpPr>
            <p:spPr>
              <a:xfrm>
                <a:off x="4768136" y="2132371"/>
                <a:ext cx="1331262" cy="276999"/>
              </a:xfrm>
              <a:prstGeom prst="rect">
                <a:avLst/>
              </a:prstGeom>
              <a:blipFill>
                <a:blip r:embed="rId4"/>
                <a:stretch>
                  <a:fillRect l="-3774" r="-2830" b="-2727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DF275EBF-C3F5-644F-B1EE-6FDAA596114C}"/>
                  </a:ext>
                </a:extLst>
              </p:cNvPr>
              <p:cNvSpPr/>
              <p:nvPr/>
            </p:nvSpPr>
            <p:spPr>
              <a:xfrm>
                <a:off x="1905181" y="5063349"/>
                <a:ext cx="1836913" cy="39126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i="1" smtClean="0">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𝐼</m:t>
                          </m:r>
                        </m:e>
                        <m:sub>
                          <m:r>
                            <a:rPr lang="en-US" i="1">
                              <a:solidFill>
                                <a:schemeClr val="tx2">
                                  <a:lumMod val="90000"/>
                                </a:schemeClr>
                              </a:solidFill>
                              <a:latin typeface="Cambria Math" panose="02040503050406030204" pitchFamily="18" charset="0"/>
                            </a:rPr>
                            <m:t>𝑝</m:t>
                          </m:r>
                        </m:sub>
                      </m:sSub>
                      <m:r>
                        <a:rPr lang="en-US" b="0" i="1" smtClean="0">
                          <a:solidFill>
                            <a:schemeClr val="tx2">
                              <a:lumMod val="90000"/>
                            </a:schemeClr>
                          </a:solidFill>
                          <a:latin typeface="Cambria Math" panose="02040503050406030204" pitchFamily="18" charset="0"/>
                        </a:rPr>
                        <m:t>=</m:t>
                      </m:r>
                      <m:sSub>
                        <m:sSubPr>
                          <m:ctrlPr>
                            <a:rPr lang="en-US" b="0" i="1" smtClean="0">
                              <a:solidFill>
                                <a:schemeClr val="tx2">
                                  <a:lumMod val="90000"/>
                                </a:schemeClr>
                              </a:solidFill>
                              <a:latin typeface="Cambria Math" panose="02040503050406030204" pitchFamily="18" charset="0"/>
                            </a:rPr>
                          </m:ctrlPr>
                        </m:sSubPr>
                        <m:e>
                          <m:r>
                            <a:rPr lang="en-US" b="0" i="1" smtClean="0">
                              <a:solidFill>
                                <a:schemeClr val="tx2">
                                  <a:lumMod val="90000"/>
                                </a:schemeClr>
                              </a:solidFill>
                              <a:latin typeface="Cambria Math" panose="02040503050406030204" pitchFamily="18" charset="0"/>
                            </a:rPr>
                            <m:t>𝐼</m:t>
                          </m:r>
                        </m:e>
                        <m:sub>
                          <m:r>
                            <a:rPr lang="en-US" b="0" i="1" smtClean="0">
                              <a:solidFill>
                                <a:schemeClr val="tx2">
                                  <a:lumMod val="90000"/>
                                </a:schemeClr>
                              </a:solidFill>
                              <a:latin typeface="Cambria Math" panose="02040503050406030204" pitchFamily="18" charset="0"/>
                            </a:rPr>
                            <m:t>𝑦</m:t>
                          </m:r>
                        </m:sub>
                      </m:sSub>
                      <m:r>
                        <a:rPr lang="en-US" b="0" i="1" smtClean="0">
                          <a:solidFill>
                            <a:schemeClr val="tx2">
                              <a:lumMod val="90000"/>
                            </a:schemeClr>
                          </a:solidFill>
                          <a:latin typeface="Cambria Math" panose="02040503050406030204" pitchFamily="18" charset="0"/>
                        </a:rPr>
                        <m:t>=</m:t>
                      </m:r>
                      <m:sSub>
                        <m:sSubPr>
                          <m:ctrlPr>
                            <a:rPr lang="en-US" b="0" i="1" smtClean="0">
                              <a:solidFill>
                                <a:schemeClr val="tx2">
                                  <a:lumMod val="90000"/>
                                </a:schemeClr>
                              </a:solidFill>
                              <a:latin typeface="Cambria Math" panose="02040503050406030204" pitchFamily="18" charset="0"/>
                            </a:rPr>
                          </m:ctrlPr>
                        </m:sSubPr>
                        <m:e>
                          <m:r>
                            <a:rPr lang="en-US" b="0" i="1" smtClean="0">
                              <a:solidFill>
                                <a:schemeClr val="tx2">
                                  <a:lumMod val="90000"/>
                                </a:schemeClr>
                              </a:solidFill>
                              <a:latin typeface="Cambria Math" panose="02040503050406030204" pitchFamily="18" charset="0"/>
                            </a:rPr>
                            <m:t>𝐼</m:t>
                          </m:r>
                        </m:e>
                        <m:sub>
                          <m:r>
                            <a:rPr lang="en-US" b="0" i="1" smtClean="0">
                              <a:solidFill>
                                <a:schemeClr val="tx2">
                                  <a:lumMod val="90000"/>
                                </a:schemeClr>
                              </a:solidFill>
                              <a:latin typeface="Cambria Math" panose="02040503050406030204" pitchFamily="18" charset="0"/>
                            </a:rPr>
                            <m:t>𝑟</m:t>
                          </m:r>
                        </m:sub>
                      </m:sSub>
                      <m:r>
                        <a:rPr lang="en-US" b="0" i="1" smtClean="0">
                          <a:solidFill>
                            <a:schemeClr val="tx2">
                              <a:lumMod val="90000"/>
                            </a:schemeClr>
                          </a:solidFill>
                          <a:latin typeface="Cambria Math" panose="02040503050406030204" pitchFamily="18" charset="0"/>
                        </a:rPr>
                        <m:t>=1</m:t>
                      </m:r>
                    </m:oMath>
                  </m:oMathPara>
                </a14:m>
                <a:endParaRPr lang="en-US" dirty="0"/>
              </a:p>
            </p:txBody>
          </p:sp>
        </mc:Choice>
        <mc:Fallback>
          <p:sp>
            <p:nvSpPr>
              <p:cNvPr id="3" name="Rectangle 2">
                <a:extLst>
                  <a:ext uri="{FF2B5EF4-FFF2-40B4-BE49-F238E27FC236}">
                    <a16:creationId xmlns:a16="http://schemas.microsoft.com/office/drawing/2014/main" id="{DF275EBF-C3F5-644F-B1EE-6FDAA596114C}"/>
                  </a:ext>
                </a:extLst>
              </p:cNvPr>
              <p:cNvSpPr>
                <a:spLocks noRot="1" noChangeAspect="1" noMove="1" noResize="1" noEditPoints="1" noAdjustHandles="1" noChangeArrowheads="1" noChangeShapeType="1" noTextEdit="1"/>
              </p:cNvSpPr>
              <p:nvPr/>
            </p:nvSpPr>
            <p:spPr>
              <a:xfrm>
                <a:off x="1905181" y="5063349"/>
                <a:ext cx="1836913" cy="391261"/>
              </a:xfrm>
              <a:prstGeom prst="rect">
                <a:avLst/>
              </a:prstGeom>
              <a:blipFill>
                <a:blip r:embed="rId5"/>
                <a:stretch>
                  <a:fillRect b="-312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9E7935E6-91AA-EA40-AE96-21C24015498C}"/>
                  </a:ext>
                </a:extLst>
              </p:cNvPr>
              <p:cNvSpPr/>
              <p:nvPr/>
            </p:nvSpPr>
            <p:spPr>
              <a:xfrm>
                <a:off x="1905181" y="5586400"/>
                <a:ext cx="983346" cy="61087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tx2">
                                  <a:lumMod val="90000"/>
                                </a:schemeClr>
                              </a:solidFill>
                              <a:latin typeface="Cambria Math" panose="02040503050406030204" pitchFamily="18" charset="0"/>
                            </a:rPr>
                          </m:ctrlPr>
                        </m:sSubPr>
                        <m:e>
                          <m:r>
                            <a:rPr lang="en-US" b="0" i="1" smtClean="0">
                              <a:solidFill>
                                <a:schemeClr val="tx2">
                                  <a:lumMod val="90000"/>
                                </a:schemeClr>
                              </a:solidFill>
                              <a:latin typeface="Cambria Math" panose="02040503050406030204" pitchFamily="18" charset="0"/>
                            </a:rPr>
                            <m:t>𝑢</m:t>
                          </m:r>
                        </m:e>
                        <m:sub>
                          <m:r>
                            <a:rPr lang="en-US" b="0" i="1" smtClean="0">
                              <a:solidFill>
                                <a:schemeClr val="tx2">
                                  <a:lumMod val="90000"/>
                                </a:schemeClr>
                              </a:solidFill>
                              <a:latin typeface="Cambria Math" panose="02040503050406030204" pitchFamily="18" charset="0"/>
                            </a:rPr>
                            <m:t>𝑥</m:t>
                          </m:r>
                        </m:sub>
                      </m:sSub>
                      <m:r>
                        <a:rPr lang="en-US" b="0" i="1" smtClean="0">
                          <a:solidFill>
                            <a:schemeClr val="tx2">
                              <a:lumMod val="90000"/>
                            </a:schemeClr>
                          </a:solidFill>
                          <a:latin typeface="Cambria Math" panose="02040503050406030204" pitchFamily="18" charset="0"/>
                        </a:rPr>
                        <m:t>=</m:t>
                      </m:r>
                      <m:f>
                        <m:fPr>
                          <m:ctrlPr>
                            <a:rPr lang="en-US" b="0" i="1" smtClean="0">
                              <a:solidFill>
                                <a:schemeClr val="tx2">
                                  <a:lumMod val="90000"/>
                                </a:schemeClr>
                              </a:solidFill>
                              <a:latin typeface="Cambria Math" panose="02040503050406030204" pitchFamily="18" charset="0"/>
                            </a:rPr>
                          </m:ctrlPr>
                        </m:fPr>
                        <m:num>
                          <m:r>
                            <a:rPr lang="en-US" b="0" i="1" smtClean="0">
                              <a:solidFill>
                                <a:schemeClr val="tx2">
                                  <a:lumMod val="90000"/>
                                </a:schemeClr>
                              </a:solidFill>
                              <a:latin typeface="Cambria Math" panose="02040503050406030204" pitchFamily="18" charset="0"/>
                            </a:rPr>
                            <m:t>𝑇</m:t>
                          </m:r>
                        </m:num>
                        <m:den>
                          <m:r>
                            <a:rPr lang="en-US" b="0" i="1" smtClean="0">
                              <a:solidFill>
                                <a:schemeClr val="tx2">
                                  <a:lumMod val="90000"/>
                                </a:schemeClr>
                              </a:solidFill>
                              <a:latin typeface="Cambria Math" panose="02040503050406030204" pitchFamily="18" charset="0"/>
                            </a:rPr>
                            <m:t>𝑚</m:t>
                          </m:r>
                        </m:den>
                      </m:f>
                    </m:oMath>
                  </m:oMathPara>
                </a14:m>
                <a:endParaRPr lang="en-US" dirty="0"/>
              </a:p>
            </p:txBody>
          </p:sp>
        </mc:Choice>
        <mc:Fallback>
          <p:sp>
            <p:nvSpPr>
              <p:cNvPr id="9" name="Rectangle 8">
                <a:extLst>
                  <a:ext uri="{FF2B5EF4-FFF2-40B4-BE49-F238E27FC236}">
                    <a16:creationId xmlns:a16="http://schemas.microsoft.com/office/drawing/2014/main" id="{9E7935E6-91AA-EA40-AE96-21C24015498C}"/>
                  </a:ext>
                </a:extLst>
              </p:cNvPr>
              <p:cNvSpPr>
                <a:spLocks noRot="1" noChangeAspect="1" noMove="1" noResize="1" noEditPoints="1" noAdjustHandles="1" noChangeArrowheads="1" noChangeShapeType="1" noTextEdit="1"/>
              </p:cNvSpPr>
              <p:nvPr/>
            </p:nvSpPr>
            <p:spPr>
              <a:xfrm>
                <a:off x="1905181" y="5586400"/>
                <a:ext cx="983346" cy="6108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EFAF8468-7775-CE43-BAD4-880955EB869B}"/>
                  </a:ext>
                </a:extLst>
              </p:cNvPr>
              <p:cNvSpPr/>
              <p:nvPr/>
            </p:nvSpPr>
            <p:spPr>
              <a:xfrm>
                <a:off x="4542380" y="5590560"/>
                <a:ext cx="1188915" cy="6127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solidFill>
                            <a:schemeClr val="tx2">
                              <a:lumMod val="90000"/>
                            </a:schemeClr>
                          </a:solidFill>
                          <a:latin typeface="Cambria Math" panose="02040503050406030204" pitchFamily="18" charset="0"/>
                        </a:rPr>
                        <m:t>𝑛</m:t>
                      </m:r>
                      <m:r>
                        <a:rPr lang="en-US" b="0" i="1" smtClean="0">
                          <a:solidFill>
                            <a:schemeClr val="tx2">
                              <a:lumMod val="90000"/>
                            </a:schemeClr>
                          </a:solidFill>
                          <a:latin typeface="Cambria Math" panose="02040503050406030204" pitchFamily="18" charset="0"/>
                        </a:rPr>
                        <m:t>=</m:t>
                      </m:r>
                      <m:f>
                        <m:fPr>
                          <m:ctrlPr>
                            <a:rPr lang="en-US" b="0" i="1" smtClean="0">
                              <a:solidFill>
                                <a:schemeClr val="tx2">
                                  <a:lumMod val="90000"/>
                                </a:schemeClr>
                              </a:solidFill>
                              <a:latin typeface="Cambria Math" panose="02040503050406030204" pitchFamily="18" charset="0"/>
                            </a:rPr>
                          </m:ctrlPr>
                        </m:fPr>
                        <m:num>
                          <m:r>
                            <a:rPr lang="en-US" b="0" i="1" smtClean="0">
                              <a:solidFill>
                                <a:schemeClr val="tx2">
                                  <a:lumMod val="90000"/>
                                </a:schemeClr>
                              </a:solidFill>
                              <a:latin typeface="Cambria Math" panose="02040503050406030204" pitchFamily="18" charset="0"/>
                            </a:rPr>
                            <m:t>2</m:t>
                          </m:r>
                          <m:r>
                            <a:rPr lang="en-US" b="0" i="1" smtClean="0">
                              <a:solidFill>
                                <a:schemeClr val="tx2">
                                  <a:lumMod val="90000"/>
                                </a:schemeClr>
                              </a:solidFill>
                              <a:latin typeface="Cambria Math" panose="02040503050406030204" pitchFamily="18" charset="0"/>
                            </a:rPr>
                            <m:t>𝜋</m:t>
                          </m:r>
                        </m:num>
                        <m:den>
                          <m:r>
                            <a:rPr lang="en-US" b="0" i="1" smtClean="0">
                              <a:solidFill>
                                <a:schemeClr val="tx2">
                                  <a:lumMod val="90000"/>
                                </a:schemeClr>
                              </a:solidFill>
                              <a:latin typeface="Cambria Math" panose="02040503050406030204" pitchFamily="18" charset="0"/>
                            </a:rPr>
                            <m:t>2700</m:t>
                          </m:r>
                        </m:den>
                      </m:f>
                    </m:oMath>
                  </m:oMathPara>
                </a14:m>
                <a:endParaRPr lang="en-US" dirty="0"/>
              </a:p>
            </p:txBody>
          </p:sp>
        </mc:Choice>
        <mc:Fallback>
          <p:sp>
            <p:nvSpPr>
              <p:cNvPr id="10" name="Rectangle 9">
                <a:extLst>
                  <a:ext uri="{FF2B5EF4-FFF2-40B4-BE49-F238E27FC236}">
                    <a16:creationId xmlns:a16="http://schemas.microsoft.com/office/drawing/2014/main" id="{EFAF8468-7775-CE43-BAD4-880955EB869B}"/>
                  </a:ext>
                </a:extLst>
              </p:cNvPr>
              <p:cNvSpPr>
                <a:spLocks noRot="1" noChangeAspect="1" noMove="1" noResize="1" noEditPoints="1" noAdjustHandles="1" noChangeArrowheads="1" noChangeShapeType="1" noTextEdit="1"/>
              </p:cNvSpPr>
              <p:nvPr/>
            </p:nvSpPr>
            <p:spPr>
              <a:xfrm>
                <a:off x="4542380" y="5590560"/>
                <a:ext cx="1188915" cy="612732"/>
              </a:xfrm>
              <a:prstGeom prst="rect">
                <a:avLst/>
              </a:prstGeom>
              <a:blipFill>
                <a:blip r:embed="rId7"/>
                <a:stretch>
                  <a:fillRect b="-4082"/>
                </a:stretch>
              </a:blipFill>
            </p:spPr>
            <p:txBody>
              <a:bodyPr/>
              <a:lstStyle/>
              <a:p>
                <a:r>
                  <a:rPr lang="en-US">
                    <a:noFill/>
                  </a:rPr>
                  <a:t> </a:t>
                </a:r>
              </a:p>
            </p:txBody>
          </p:sp>
        </mc:Fallback>
      </mc:AlternateContent>
    </p:spTree>
    <p:extLst>
      <p:ext uri="{BB962C8B-B14F-4D97-AF65-F5344CB8AC3E}">
        <p14:creationId xmlns:p14="http://schemas.microsoft.com/office/powerpoint/2010/main" val="1075711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Solving the ODE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r>
                  <a:rPr lang="en-US" dirty="0"/>
                  <a:t>Boundary Value Problem (Define Boundaries: </a:t>
                </a:r>
                <a14:m>
                  <m:oMath xmlns:m="http://schemas.openxmlformats.org/officeDocument/2006/math">
                    <m:sSub>
                      <m:sSubPr>
                        <m:ctrlPr>
                          <a:rPr lang="en-US" i="1">
                            <a:latin typeface="Cambria Math" panose="02040503050406030204" pitchFamily="18" charset="0"/>
                          </a:rPr>
                        </m:ctrlPr>
                      </m:sSubPr>
                      <m:e>
                        <m:r>
                          <m:rPr>
                            <m:sty m:val="p"/>
                          </m:rPr>
                          <a:rPr lang="en-US" i="1">
                            <a:latin typeface="Cambria Math" panose="02040503050406030204" pitchFamily="18" charset="0"/>
                          </a:rPr>
                          <m:t>x</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𝑓</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𝑓</m:t>
                        </m:r>
                      </m:sub>
                    </m:sSub>
                  </m:oMath>
                </a14:m>
                <a:r>
                  <a:rPr lang="en-US" dirty="0"/>
                  <a:t>)</a:t>
                </a:r>
              </a:p>
              <a:p>
                <a:r>
                  <a:rPr lang="en-US" dirty="0"/>
                  <a:t>Dimensional Reduction </a:t>
                </a:r>
                <a14:m>
                  <m:oMath xmlns:m="http://schemas.openxmlformats.org/officeDocument/2006/math">
                    <m:sSup>
                      <m:sSupPr>
                        <m:ctrlPr>
                          <a:rPr lang="en-US"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3</m:t>
                        </m:r>
                      </m:sup>
                    </m:sSup>
                    <m:r>
                      <a:rPr lang="en-US" i="1" smtClean="0">
                        <a:latin typeface="Cambria Math" panose="02040503050406030204" pitchFamily="18" charset="0"/>
                        <a:ea typeface="Cambria Math" panose="02040503050406030204" pitchFamily="18" charset="0"/>
                      </a:rPr>
                      <m:t>→</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2</m:t>
                        </m:r>
                      </m:sup>
                    </m:sSup>
                  </m:oMath>
                </a14:m>
                <a:endParaRPr lang="en-US" dirty="0"/>
              </a:p>
              <a:p>
                <a:r>
                  <a:rPr lang="en-US" dirty="0"/>
                  <a:t>Apply assumptions</a:t>
                </a:r>
              </a:p>
              <a:p>
                <a:r>
                  <a:rPr lang="en-US" dirty="0"/>
                  <a:t>Parameterize solution in terms of:</a:t>
                </a:r>
              </a:p>
              <a:p>
                <a:pPr lvl="1"/>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h</m:t>
                        </m:r>
                      </m:e>
                      <m:sub>
                        <m:r>
                          <a:rPr lang="en-US" b="0" i="1" smtClean="0">
                            <a:latin typeface="Cambria Math" panose="02040503050406030204" pitchFamily="18" charset="0"/>
                          </a:rPr>
                          <m:t>1</m:t>
                        </m:r>
                      </m:sub>
                    </m:sSub>
                    <m:r>
                      <a:rPr lang="en-US" i="1">
                        <a:latin typeface="Cambria Math" panose="02040503050406030204" pitchFamily="18" charset="0"/>
                      </a:rPr>
                      <m:t> :</m:t>
                    </m:r>
                    <m:r>
                      <a:rPr lang="en-US" b="0" i="1" smtClean="0">
                        <a:latin typeface="Cambria Math" panose="02040503050406030204" pitchFamily="18" charset="0"/>
                      </a:rPr>
                      <m:t>𝐼𝑛𝑖𝑡𝑖𝑎𝑙</m:t>
                    </m:r>
                    <m:r>
                      <a:rPr lang="en-US" b="0" i="1" smtClean="0">
                        <a:latin typeface="Cambria Math" panose="02040503050406030204" pitchFamily="18" charset="0"/>
                      </a:rPr>
                      <m:t> </m:t>
                    </m:r>
                    <m:r>
                      <a:rPr lang="en-US" b="0" i="1" smtClean="0">
                        <a:latin typeface="Cambria Math" panose="02040503050406030204" pitchFamily="18" charset="0"/>
                      </a:rPr>
                      <m:t>𝐻𝑜𝑝</m:t>
                    </m:r>
                    <m:r>
                      <a:rPr lang="en-US" b="0" i="1" smtClean="0">
                        <a:latin typeface="Cambria Math" panose="02040503050406030204" pitchFamily="18" charset="0"/>
                      </a:rPr>
                      <m:t> </m:t>
                    </m:r>
                    <m:r>
                      <a:rPr lang="en-US" b="0" i="1" smtClean="0">
                        <a:latin typeface="Cambria Math" panose="02040503050406030204" pitchFamily="18" charset="0"/>
                      </a:rPr>
                      <m:t>𝐻𝑒𝑖𝑔h𝑡</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𝑐</m:t>
                        </m:r>
                      </m:sub>
                    </m:sSub>
                    <m:r>
                      <a:rPr lang="en-US" b="0" i="1" smtClean="0">
                        <a:latin typeface="Cambria Math" panose="02040503050406030204" pitchFamily="18" charset="0"/>
                      </a:rPr>
                      <m:t> :</m:t>
                    </m:r>
                    <m:r>
                      <a:rPr lang="en-US" b="0" i="1" smtClean="0">
                        <a:latin typeface="Cambria Math" panose="02040503050406030204" pitchFamily="18" charset="0"/>
                      </a:rPr>
                      <m:t>𝐶𝑜𝑎𝑠𝑡</m:t>
                    </m:r>
                    <m:r>
                      <a:rPr lang="en-US" b="0" i="1" smtClean="0">
                        <a:latin typeface="Cambria Math" panose="02040503050406030204" pitchFamily="18" charset="0"/>
                      </a:rPr>
                      <m:t> </m:t>
                    </m:r>
                    <m:r>
                      <a:rPr lang="en-US" b="0" i="1" smtClean="0">
                        <a:latin typeface="Cambria Math" panose="02040503050406030204" pitchFamily="18" charset="0"/>
                      </a:rPr>
                      <m:t>𝐷𝑖𝑠𝑡𝑎𝑛𝑐𝑒</m:t>
                    </m:r>
                  </m:oMath>
                </a14:m>
                <a:endParaRPr lang="en-US" dirty="0"/>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𝜙</m:t>
                        </m:r>
                      </m:e>
                      <m:sub>
                        <m:r>
                          <a:rPr lang="en-US" b="0" i="1" smtClean="0">
                            <a:latin typeface="Cambria Math" panose="02040503050406030204" pitchFamily="18" charset="0"/>
                          </a:rPr>
                          <m:t>1</m:t>
                        </m:r>
                      </m:sub>
                    </m:sSub>
                    <m:r>
                      <a:rPr lang="en-US" i="1">
                        <a:latin typeface="Cambria Math" panose="02040503050406030204" pitchFamily="18" charset="0"/>
                      </a:rPr>
                      <m:t> :</m:t>
                    </m:r>
                    <m:r>
                      <a:rPr lang="en-US" b="0" i="1" smtClean="0">
                        <a:latin typeface="Cambria Math" panose="02040503050406030204" pitchFamily="18" charset="0"/>
                      </a:rPr>
                      <m:t>𝑃h𝑎𝑠𝑒</m:t>
                    </m:r>
                    <m:r>
                      <a:rPr lang="en-US" b="0" i="1" smtClean="0">
                        <a:latin typeface="Cambria Math" panose="02040503050406030204" pitchFamily="18" charset="0"/>
                      </a:rPr>
                      <m:t> 2 </m:t>
                    </m:r>
                    <m:r>
                      <a:rPr lang="en-US" b="0" i="1" smtClean="0">
                        <a:latin typeface="Cambria Math" panose="02040503050406030204" pitchFamily="18" charset="0"/>
                      </a:rPr>
                      <m:t>𝐴𝑛𝑔𝑙𝑒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𝑇h𝑟𝑢𝑠𝑡</m:t>
                    </m:r>
                    <m:r>
                      <a:rPr lang="en-US" b="0" i="1" smtClean="0">
                        <a:latin typeface="Cambria Math" panose="02040503050406030204" pitchFamily="18" charset="0"/>
                      </a:rPr>
                      <m:t> (</m:t>
                    </m:r>
                    <m:r>
                      <a:rPr lang="en-US" i="1">
                        <a:latin typeface="Cambria Math" panose="02040503050406030204" pitchFamily="18" charset="0"/>
                      </a:rPr>
                      <m:t>h𝑜𝑟𝑖𝑧𝑜𝑛𝑡𝑎𝑙</m:t>
                    </m:r>
                    <m:r>
                      <a:rPr lang="en-US" b="0" i="1" smtClean="0">
                        <a:latin typeface="Cambria Math" panose="02040503050406030204" pitchFamily="18" charset="0"/>
                      </a:rPr>
                      <m:t> </m:t>
                    </m:r>
                    <m:r>
                      <a:rPr lang="en-US" b="0" i="1" smtClean="0">
                        <a:latin typeface="Cambria Math" panose="02040503050406030204" pitchFamily="18" charset="0"/>
                      </a:rPr>
                      <m:t>𝑎𝑐𝑐𝑒𝑙𝑒𝑟𝑎𝑡𝑖𝑜𝑛</m:t>
                    </m:r>
                    <m:r>
                      <a:rPr lang="en-US" b="0" i="1" smtClean="0">
                        <a:latin typeface="Cambria Math" panose="02040503050406030204" pitchFamily="18" charset="0"/>
                      </a:rPr>
                      <m:t> </m:t>
                    </m:r>
                    <m:r>
                      <a:rPr lang="en-US" b="0" i="1" smtClean="0">
                        <a:latin typeface="Cambria Math" panose="02040503050406030204" pitchFamily="18" charset="0"/>
                      </a:rPr>
                      <m:t>𝑏𝑢𝑟𝑛</m:t>
                    </m:r>
                    <m:r>
                      <a:rPr lang="en-US" b="0" i="1" smtClean="0">
                        <a:latin typeface="Cambria Math" panose="02040503050406030204" pitchFamily="18" charset="0"/>
                      </a:rPr>
                      <m:t>)</m:t>
                    </m:r>
                  </m:oMath>
                </a14:m>
                <a:endParaRPr lang="en-US" dirty="0"/>
              </a:p>
              <a:p>
                <a:pPr lvl="1"/>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𝜙</m:t>
                        </m:r>
                      </m:e>
                      <m:sub>
                        <m:r>
                          <a:rPr lang="en-US" b="0" i="1" smtClean="0">
                            <a:latin typeface="Cambria Math" panose="02040503050406030204" pitchFamily="18" charset="0"/>
                          </a:rPr>
                          <m:t>2</m:t>
                        </m:r>
                      </m:sub>
                    </m:sSub>
                    <m:r>
                      <a:rPr lang="en-US" b="0" i="1" smtClean="0">
                        <a:latin typeface="Cambria Math" panose="02040503050406030204" pitchFamily="18" charset="0"/>
                      </a:rPr>
                      <m:t> </m:t>
                    </m:r>
                    <m:r>
                      <a:rPr lang="en-US" i="1">
                        <a:latin typeface="Cambria Math" panose="02040503050406030204" pitchFamily="18" charset="0"/>
                      </a:rPr>
                      <m:t>:</m:t>
                    </m:r>
                    <m:r>
                      <a:rPr lang="en-US" b="0" i="1" smtClean="0">
                        <a:latin typeface="Cambria Math" panose="02040503050406030204" pitchFamily="18" charset="0"/>
                      </a:rPr>
                      <m:t>𝑃h𝑎𝑠𝑒</m:t>
                    </m:r>
                    <m:r>
                      <a:rPr lang="en-US" b="0" i="1" smtClean="0">
                        <a:latin typeface="Cambria Math" panose="02040503050406030204" pitchFamily="18" charset="0"/>
                      </a:rPr>
                      <m:t> 4 </m:t>
                    </m:r>
                    <m:r>
                      <a:rPr lang="en-US" b="0" i="1" smtClean="0">
                        <a:latin typeface="Cambria Math" panose="02040503050406030204" pitchFamily="18" charset="0"/>
                      </a:rPr>
                      <m:t>𝐴𝑛𝑔𝑙𝑒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𝑇h𝑟𝑢𝑠𝑡</m:t>
                    </m:r>
                    <m:r>
                      <a:rPr lang="en-US" b="0" i="1" smtClean="0">
                        <a:latin typeface="Cambria Math" panose="02040503050406030204" pitchFamily="18" charset="0"/>
                      </a:rPr>
                      <m:t> (</m:t>
                    </m:r>
                    <m:r>
                      <a:rPr lang="en-US" b="0" i="1" smtClean="0">
                        <a:latin typeface="Cambria Math" panose="02040503050406030204" pitchFamily="18" charset="0"/>
                      </a:rPr>
                      <m:t>h𝑜𝑟𝑖𝑧𝑜𝑛𝑡𝑎𝑙</m:t>
                    </m:r>
                    <m:r>
                      <a:rPr lang="en-US" b="0" i="1" smtClean="0">
                        <a:latin typeface="Cambria Math" panose="02040503050406030204" pitchFamily="18" charset="0"/>
                      </a:rPr>
                      <m:t> </m:t>
                    </m:r>
                    <m:r>
                      <a:rPr lang="en-US" b="0" i="1" smtClean="0">
                        <a:latin typeface="Cambria Math" panose="02040503050406030204" pitchFamily="18" charset="0"/>
                      </a:rPr>
                      <m:t>𝑏𝑟𝑒𝑎𝑘</m:t>
                    </m:r>
                    <m:r>
                      <a:rPr lang="en-US" b="0" i="1" smtClean="0">
                        <a:latin typeface="Cambria Math" panose="02040503050406030204" pitchFamily="18" charset="0"/>
                      </a:rPr>
                      <m:t> </m:t>
                    </m:r>
                    <m:r>
                      <a:rPr lang="en-US" b="0" i="1" smtClean="0">
                        <a:latin typeface="Cambria Math" panose="02040503050406030204" pitchFamily="18" charset="0"/>
                      </a:rPr>
                      <m:t>𝑏𝑢𝑟𝑛</m:t>
                    </m:r>
                    <m:r>
                      <a:rPr lang="en-US" b="0" i="1" smtClean="0">
                        <a:latin typeface="Cambria Math" panose="02040503050406030204" pitchFamily="18" charset="0"/>
                      </a:rPr>
                      <m:t>)</m:t>
                    </m:r>
                  </m:oMath>
                </a14:m>
                <a:endParaRPr lang="en-US" dirty="0"/>
              </a:p>
              <a:p>
                <a:r>
                  <a:rPr lang="en-US" dirty="0"/>
                  <a:t>Trajectory Design Tool:</a:t>
                </a:r>
              </a:p>
              <a:p>
                <a:pPr lvl="1"/>
                <a:r>
                  <a:rPr lang="en-US" dirty="0">
                    <a:hlinkClick r:id="rId2"/>
                  </a:rPr>
                  <a:t>https://www.desmos.com/calculator/6gnxodaxmh</a:t>
                </a:r>
                <a:r>
                  <a:rPr lang="en-US" dirty="0"/>
                  <a:t> </a:t>
                </a:r>
              </a:p>
              <a:p>
                <a:r>
                  <a:rPr lang="en-US" dirty="0"/>
                  <a:t>Numerical method</a:t>
                </a:r>
              </a:p>
              <a:p>
                <a:pPr lvl="1"/>
                <a:r>
                  <a:rPr lang="en-US" dirty="0"/>
                  <a:t>Euler’s method – Iteratively solve for every time step</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812" t="-3081"/>
                </a:stretch>
              </a:blipFill>
            </p:spPr>
            <p:txBody>
              <a:bodyPr/>
              <a:lstStyle/>
              <a:p>
                <a:r>
                  <a:rPr lang="en-US">
                    <a:noFill/>
                  </a:rPr>
                  <a:t> </a:t>
                </a:r>
              </a:p>
            </p:txBody>
          </p:sp>
        </mc:Fallback>
      </mc:AlternateContent>
    </p:spTree>
    <p:extLst>
      <p:ext uri="{BB962C8B-B14F-4D97-AF65-F5344CB8AC3E}">
        <p14:creationId xmlns:p14="http://schemas.microsoft.com/office/powerpoint/2010/main" val="2032649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Lyapunov Stability Analysis</a:t>
            </a:r>
          </a:p>
        </p:txBody>
      </p:sp>
      <p:sp>
        <p:nvSpPr>
          <p:cNvPr id="3" name="Content Placeholder 2"/>
          <p:cNvSpPr>
            <a:spLocks noGrp="1"/>
          </p:cNvSpPr>
          <p:nvPr>
            <p:ph idx="1"/>
          </p:nvPr>
        </p:nvSpPr>
        <p:spPr/>
        <p:txBody>
          <a:bodyPr>
            <a:normAutofit/>
          </a:bodyPr>
          <a:lstStyle/>
          <a:p>
            <a:r>
              <a:rPr lang="en-US" dirty="0">
                <a:solidFill>
                  <a:schemeClr val="tx2">
                    <a:lumMod val="90000"/>
                  </a:schemeClr>
                </a:solidFill>
              </a:rPr>
              <a:t>A</a:t>
            </a:r>
          </a:p>
          <a:p>
            <a:pPr marL="457200" lvl="1" indent="0">
              <a:buNone/>
            </a:pPr>
            <a:endParaRPr lang="en-US" dirty="0">
              <a:solidFill>
                <a:schemeClr val="tx2">
                  <a:lumMod val="90000"/>
                </a:schemeClr>
              </a:solidFill>
            </a:endParaRPr>
          </a:p>
        </p:txBody>
      </p:sp>
    </p:spTree>
    <p:extLst>
      <p:ext uri="{BB962C8B-B14F-4D97-AF65-F5344CB8AC3E}">
        <p14:creationId xmlns:p14="http://schemas.microsoft.com/office/powerpoint/2010/main" val="895084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Lyapunov Functions</a:t>
            </a:r>
          </a:p>
        </p:txBody>
      </p:sp>
      <p:sp>
        <p:nvSpPr>
          <p:cNvPr id="3" name="Content Placeholder 2"/>
          <p:cNvSpPr>
            <a:spLocks noGrp="1"/>
          </p:cNvSpPr>
          <p:nvPr>
            <p:ph idx="1"/>
          </p:nvPr>
        </p:nvSpPr>
        <p:spPr/>
        <p:txBody>
          <a:bodyPr>
            <a:normAutofit/>
          </a:bodyPr>
          <a:lstStyle/>
          <a:p>
            <a:r>
              <a:rPr lang="en-US" dirty="0">
                <a:solidFill>
                  <a:schemeClr val="tx2">
                    <a:lumMod val="90000"/>
                  </a:schemeClr>
                </a:solidFill>
              </a:rPr>
              <a:t>Hamiltonian</a:t>
            </a:r>
          </a:p>
          <a:p>
            <a:pPr marL="457200" lvl="1" indent="0">
              <a:buNone/>
            </a:pPr>
            <a:endParaRPr lang="en-US" dirty="0">
              <a:solidFill>
                <a:schemeClr val="tx2">
                  <a:lumMod val="90000"/>
                </a:schemeClr>
              </a:solidFill>
            </a:endParaRPr>
          </a:p>
        </p:txBody>
      </p:sp>
    </p:spTree>
    <p:extLst>
      <p:ext uri="{BB962C8B-B14F-4D97-AF65-F5344CB8AC3E}">
        <p14:creationId xmlns:p14="http://schemas.microsoft.com/office/powerpoint/2010/main" val="1346121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18E1FCE-52D0-3347-AD64-53A3157D8691}"/>
              </a:ext>
            </a:extLst>
          </p:cNvPr>
          <p:cNvSpPr/>
          <p:nvPr/>
        </p:nvSpPr>
        <p:spPr>
          <a:xfrm>
            <a:off x="7308296" y="1674241"/>
            <a:ext cx="4228617" cy="4351339"/>
          </a:xfrm>
          <a:prstGeom prst="rect">
            <a:avLst/>
          </a:prstGeom>
          <a:solidFill>
            <a:schemeClr val="tx2">
              <a:lumMod val="50000"/>
            </a:schemeClr>
          </a:solidFill>
          <a:effectLst>
            <a:softEdge rad="127000"/>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A05128-DDCB-4D1D-AC31-46C23B6F9B8D}"/>
              </a:ext>
            </a:extLst>
          </p:cNvPr>
          <p:cNvSpPr>
            <a:spLocks noGrp="1"/>
          </p:cNvSpPr>
          <p:nvPr>
            <p:ph idx="1"/>
          </p:nvPr>
        </p:nvSpPr>
        <p:spPr>
          <a:xfrm>
            <a:off x="838200" y="1953025"/>
            <a:ext cx="10118124" cy="4351338"/>
          </a:xfrm>
        </p:spPr>
        <p:txBody>
          <a:bodyPr>
            <a:normAutofit/>
          </a:bodyPr>
          <a:lstStyle/>
          <a:p>
            <a:r>
              <a:rPr lang="en-US" sz="2400" dirty="0">
                <a:solidFill>
                  <a:schemeClr val="tx2">
                    <a:lumMod val="90000"/>
                  </a:schemeClr>
                </a:solidFill>
              </a:rPr>
              <a:t>Bachelors, Aerospace Engineering ‘19</a:t>
            </a:r>
          </a:p>
          <a:p>
            <a:pPr lvl="1"/>
            <a:r>
              <a:rPr lang="en-US" dirty="0">
                <a:solidFill>
                  <a:schemeClr val="tx2">
                    <a:lumMod val="90000"/>
                  </a:schemeClr>
                </a:solidFill>
              </a:rPr>
              <a:t>Engineering Physics Propulsion Lab</a:t>
            </a:r>
          </a:p>
          <a:p>
            <a:r>
              <a:rPr lang="en-US" sz="2400" dirty="0">
                <a:solidFill>
                  <a:schemeClr val="tx2">
                    <a:lumMod val="90000"/>
                  </a:schemeClr>
                </a:solidFill>
              </a:rPr>
              <a:t>Research &amp; Development Co-Op</a:t>
            </a:r>
          </a:p>
          <a:p>
            <a:pPr lvl="1"/>
            <a:r>
              <a:rPr lang="en-US" dirty="0">
                <a:solidFill>
                  <a:schemeClr val="tx2">
                    <a:lumMod val="90000"/>
                  </a:schemeClr>
                </a:solidFill>
              </a:rPr>
              <a:t>Spring     2017 - Human Factors</a:t>
            </a:r>
          </a:p>
          <a:p>
            <a:pPr lvl="1"/>
            <a:r>
              <a:rPr lang="en-US" dirty="0">
                <a:solidFill>
                  <a:schemeClr val="tx2">
                    <a:lumMod val="90000"/>
                  </a:schemeClr>
                </a:solidFill>
              </a:rPr>
              <a:t>Fall          2017 - Structural Design</a:t>
            </a:r>
          </a:p>
          <a:p>
            <a:pPr lvl="1"/>
            <a:r>
              <a:rPr lang="en-US" dirty="0">
                <a:solidFill>
                  <a:schemeClr val="tx2">
                    <a:lumMod val="90000"/>
                  </a:schemeClr>
                </a:solidFill>
              </a:rPr>
              <a:t>Summer 2018 - Flight Test Engineering</a:t>
            </a:r>
          </a:p>
          <a:p>
            <a:r>
              <a:rPr lang="en-US" sz="2400" dirty="0">
                <a:solidFill>
                  <a:schemeClr val="tx2">
                    <a:lumMod val="90000"/>
                  </a:schemeClr>
                </a:solidFill>
              </a:rPr>
              <a:t>GNC Analyst</a:t>
            </a:r>
          </a:p>
          <a:p>
            <a:pPr lvl="1"/>
            <a:r>
              <a:rPr lang="en-US" dirty="0">
                <a:solidFill>
                  <a:schemeClr val="tx2">
                    <a:lumMod val="90000"/>
                  </a:schemeClr>
                </a:solidFill>
              </a:rPr>
              <a:t>Dream Chaser</a:t>
            </a:r>
          </a:p>
          <a:p>
            <a:pPr lvl="1"/>
            <a:r>
              <a:rPr lang="en-US" dirty="0">
                <a:solidFill>
                  <a:schemeClr val="tx2">
                    <a:lumMod val="90000"/>
                  </a:schemeClr>
                </a:solidFill>
              </a:rPr>
              <a:t>Artemis – </a:t>
            </a:r>
            <a:r>
              <a:rPr lang="en-US" dirty="0" err="1">
                <a:solidFill>
                  <a:schemeClr val="tx2">
                    <a:lumMod val="90000"/>
                  </a:schemeClr>
                </a:solidFill>
              </a:rPr>
              <a:t>Dynetics</a:t>
            </a:r>
            <a:r>
              <a:rPr lang="en-US" dirty="0">
                <a:solidFill>
                  <a:schemeClr val="tx2">
                    <a:lumMod val="90000"/>
                  </a:schemeClr>
                </a:solidFill>
              </a:rPr>
              <a:t> Human Landing System</a:t>
            </a:r>
          </a:p>
        </p:txBody>
      </p:sp>
      <p:pic>
        <p:nvPicPr>
          <p:cNvPr id="5" name="Picture 2" descr="Gulfstream Logo - LogoDix">
            <a:extLst>
              <a:ext uri="{FF2B5EF4-FFF2-40B4-BE49-F238E27FC236}">
                <a16:creationId xmlns:a16="http://schemas.microsoft.com/office/drawing/2014/main" id="{6F6B0584-22DB-4000-9167-947383B51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8136" y="3236544"/>
            <a:ext cx="2928938" cy="985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AFCE754-7CBE-45A5-BE3C-A3B48C11A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2664" y="4920865"/>
            <a:ext cx="2859883" cy="33812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Download Embry–Riddle Aeronautical University (ERAU) Logo in SVG Vector or  PNG File Format - Logo.wine">
            <a:extLst>
              <a:ext uri="{FF2B5EF4-FFF2-40B4-BE49-F238E27FC236}">
                <a16:creationId xmlns:a16="http://schemas.microsoft.com/office/drawing/2014/main" id="{761CF250-AF3F-4FBF-B687-958E19B637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709" b="34465"/>
          <a:stretch/>
        </p:blipFill>
        <p:spPr bwMode="auto">
          <a:xfrm>
            <a:off x="7491413" y="2126019"/>
            <a:ext cx="3862387" cy="793766"/>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922958F4-A854-6441-A244-4AA202AD2DA0}"/>
              </a:ext>
            </a:extLst>
          </p:cNvPr>
          <p:cNvSpPr>
            <a:spLocks noGrp="1"/>
          </p:cNvSpPr>
          <p:nvPr>
            <p:ph type="title"/>
          </p:nvPr>
        </p:nvSpPr>
        <p:spPr>
          <a:xfrm>
            <a:off x="838200" y="365125"/>
            <a:ext cx="10515600" cy="1325563"/>
          </a:xfrm>
        </p:spPr>
        <p:txBody>
          <a:bodyPr/>
          <a:lstStyle/>
          <a:p>
            <a:pPr algn="ctr"/>
            <a:r>
              <a:rPr lang="en-US" dirty="0">
                <a:solidFill>
                  <a:schemeClr val="accent3">
                    <a:lumMod val="60000"/>
                    <a:lumOff val="40000"/>
                  </a:schemeClr>
                </a:solidFill>
              </a:rPr>
              <a:t>About Me</a:t>
            </a:r>
          </a:p>
        </p:txBody>
      </p:sp>
    </p:spTree>
    <p:extLst>
      <p:ext uri="{BB962C8B-B14F-4D97-AF65-F5344CB8AC3E}">
        <p14:creationId xmlns:p14="http://schemas.microsoft.com/office/powerpoint/2010/main" val="33050120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Relative Orbit Dynamics</a:t>
            </a:r>
          </a:p>
        </p:txBody>
      </p:sp>
      <p:sp>
        <p:nvSpPr>
          <p:cNvPr id="3" name="Content Placeholder 2"/>
          <p:cNvSpPr>
            <a:spLocks noGrp="1"/>
          </p:cNvSpPr>
          <p:nvPr>
            <p:ph idx="1"/>
          </p:nvPr>
        </p:nvSpPr>
        <p:spPr/>
        <p:txBody>
          <a:bodyPr>
            <a:normAutofit/>
          </a:bodyPr>
          <a:lstStyle/>
          <a:p>
            <a:endParaRPr lang="en-US" dirty="0">
              <a:solidFill>
                <a:schemeClr val="tx2">
                  <a:lumMod val="90000"/>
                </a:schemeClr>
              </a:solidFill>
            </a:endParaRPr>
          </a:p>
        </p:txBody>
      </p:sp>
    </p:spTree>
    <p:extLst>
      <p:ext uri="{BB962C8B-B14F-4D97-AF65-F5344CB8AC3E}">
        <p14:creationId xmlns:p14="http://schemas.microsoft.com/office/powerpoint/2010/main" val="731836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6044CA-B0A4-4AE0-AF15-E601B2CAEB56}"/>
              </a:ext>
            </a:extLst>
          </p:cNvPr>
          <p:cNvSpPr>
            <a:spLocks noGrp="1"/>
          </p:cNvSpPr>
          <p:nvPr>
            <p:ph type="title"/>
          </p:nvPr>
        </p:nvSpPr>
        <p:spPr>
          <a:xfrm>
            <a:off x="838200" y="-2986"/>
            <a:ext cx="10515600" cy="1325563"/>
          </a:xfrm>
        </p:spPr>
        <p:txBody>
          <a:bodyPr>
            <a:normAutofit/>
          </a:bodyPr>
          <a:lstStyle/>
          <a:p>
            <a:pPr algn="ctr"/>
            <a:r>
              <a:rPr lang="en-US" sz="3600" dirty="0">
                <a:solidFill>
                  <a:schemeClr val="accent3">
                    <a:lumMod val="60000"/>
                    <a:lumOff val="40000"/>
                  </a:schemeClr>
                </a:solidFill>
              </a:rPr>
              <a:t>Relative Motion</a:t>
            </a:r>
          </a:p>
        </p:txBody>
      </p:sp>
      <p:pic>
        <p:nvPicPr>
          <p:cNvPr id="11" name="Picture 10" descr="Chart, radar chart&#10;&#10;Description automatically generated">
            <a:extLst>
              <a:ext uri="{FF2B5EF4-FFF2-40B4-BE49-F238E27FC236}">
                <a16:creationId xmlns:a16="http://schemas.microsoft.com/office/drawing/2014/main" id="{193E4808-5B04-3C4A-A7C5-A060F61A87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70653"/>
            <a:ext cx="4417912" cy="3387347"/>
          </a:xfrm>
          <a:prstGeom prst="rect">
            <a:avLst/>
          </a:prstGeom>
        </p:spPr>
      </p:pic>
      <p:pic>
        <p:nvPicPr>
          <p:cNvPr id="13" name="Picture 12" descr="Chart, line chart, scatter chart&#10;&#10;Description automatically generated">
            <a:extLst>
              <a:ext uri="{FF2B5EF4-FFF2-40B4-BE49-F238E27FC236}">
                <a16:creationId xmlns:a16="http://schemas.microsoft.com/office/drawing/2014/main" id="{6DD136C6-4A92-7C41-B0EE-F16AE84D2F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4090" y="3470653"/>
            <a:ext cx="4417913" cy="3387348"/>
          </a:xfrm>
          <a:prstGeom prst="rect">
            <a:avLst/>
          </a:prstGeom>
        </p:spPr>
      </p:pic>
      <p:pic>
        <p:nvPicPr>
          <p:cNvPr id="15" name="Picture 14" descr="Chart&#10;&#10;Description automatically generated">
            <a:extLst>
              <a:ext uri="{FF2B5EF4-FFF2-40B4-BE49-F238E27FC236}">
                <a16:creationId xmlns:a16="http://schemas.microsoft.com/office/drawing/2014/main" id="{972A2C9C-E3A5-0F49-B2AF-B0FE36B990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417912" cy="3387347"/>
          </a:xfrm>
          <a:prstGeom prst="rect">
            <a:avLst/>
          </a:prstGeom>
        </p:spPr>
      </p:pic>
      <p:pic>
        <p:nvPicPr>
          <p:cNvPr id="17" name="Picture 16" descr="Chart, radar chart&#10;&#10;Description automatically generated">
            <a:extLst>
              <a:ext uri="{FF2B5EF4-FFF2-40B4-BE49-F238E27FC236}">
                <a16:creationId xmlns:a16="http://schemas.microsoft.com/office/drawing/2014/main" id="{40A2DECE-C573-8F4D-A857-E127C044761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74087" y="-2986"/>
            <a:ext cx="4417913" cy="3387348"/>
          </a:xfrm>
          <a:prstGeom prst="rect">
            <a:avLst/>
          </a:prstGeom>
        </p:spPr>
      </p:pic>
    </p:spTree>
    <p:extLst>
      <p:ext uri="{BB962C8B-B14F-4D97-AF65-F5344CB8AC3E}">
        <p14:creationId xmlns:p14="http://schemas.microsoft.com/office/powerpoint/2010/main" val="1746003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1F503C4-8256-416A-A4F8-137279B2C5FE}"/>
              </a:ext>
            </a:extLst>
          </p:cNvPr>
          <p:cNvSpPr>
            <a:spLocks noGrp="1"/>
          </p:cNvSpPr>
          <p:nvPr>
            <p:ph type="title"/>
          </p:nvPr>
        </p:nvSpPr>
        <p:spPr>
          <a:xfrm>
            <a:off x="838200" y="-63781"/>
            <a:ext cx="10515600" cy="1325563"/>
          </a:xfrm>
        </p:spPr>
        <p:txBody>
          <a:bodyPr/>
          <a:lstStyle/>
          <a:p>
            <a:pPr algn="ctr"/>
            <a:r>
              <a:rPr lang="en-US">
                <a:solidFill>
                  <a:schemeClr val="accent3">
                    <a:lumMod val="60000"/>
                    <a:lumOff val="40000"/>
                  </a:schemeClr>
                </a:solidFill>
              </a:rPr>
              <a:t>Sample Image</a:t>
            </a:r>
          </a:p>
        </p:txBody>
      </p:sp>
      <p:sp>
        <p:nvSpPr>
          <p:cNvPr id="2" name="Rectangle 1">
            <a:extLst>
              <a:ext uri="{FF2B5EF4-FFF2-40B4-BE49-F238E27FC236}">
                <a16:creationId xmlns:a16="http://schemas.microsoft.com/office/drawing/2014/main" id="{AAD30242-9699-4F43-8D4D-061989438CFE}"/>
              </a:ext>
            </a:extLst>
          </p:cNvPr>
          <p:cNvSpPr/>
          <p:nvPr/>
        </p:nvSpPr>
        <p:spPr>
          <a:xfrm>
            <a:off x="3779821" y="5953891"/>
            <a:ext cx="4632358" cy="400110"/>
          </a:xfrm>
          <a:prstGeom prst="rect">
            <a:avLst/>
          </a:prstGeom>
        </p:spPr>
        <p:txBody>
          <a:bodyPr wrap="none">
            <a:spAutoFit/>
          </a:bodyPr>
          <a:lstStyle/>
          <a:p>
            <a:pPr algn="ctr"/>
            <a:r>
              <a:rPr lang="en-US" sz="2000">
                <a:solidFill>
                  <a:srgbClr val="00B0F0"/>
                </a:solidFill>
              </a:rPr>
              <a:t>Ground Truth Overlaid onto Original Image</a:t>
            </a:r>
          </a:p>
        </p:txBody>
      </p:sp>
      <p:pic>
        <p:nvPicPr>
          <p:cNvPr id="5" name="Picture 4">
            <a:extLst>
              <a:ext uri="{FF2B5EF4-FFF2-40B4-BE49-F238E27FC236}">
                <a16:creationId xmlns:a16="http://schemas.microsoft.com/office/drawing/2014/main" id="{41A67F23-FCED-460B-9F64-F05636704BBF}"/>
              </a:ext>
            </a:extLst>
          </p:cNvPr>
          <p:cNvPicPr>
            <a:picLocks noChangeAspect="1"/>
          </p:cNvPicPr>
          <p:nvPr/>
        </p:nvPicPr>
        <p:blipFill>
          <a:blip r:embed="rId2"/>
          <a:stretch>
            <a:fillRect/>
          </a:stretch>
        </p:blipFill>
        <p:spPr>
          <a:xfrm>
            <a:off x="3433738" y="1023711"/>
            <a:ext cx="5324524" cy="4867728"/>
          </a:xfrm>
          <a:prstGeom prst="rect">
            <a:avLst/>
          </a:prstGeom>
        </p:spPr>
      </p:pic>
    </p:spTree>
    <p:extLst>
      <p:ext uri="{BB962C8B-B14F-4D97-AF65-F5344CB8AC3E}">
        <p14:creationId xmlns:p14="http://schemas.microsoft.com/office/powerpoint/2010/main" val="2705385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F6A020-02A6-4F60-8140-A86DA76ABD38}"/>
              </a:ext>
            </a:extLst>
          </p:cNvPr>
          <p:cNvPicPr>
            <a:picLocks noChangeAspect="1"/>
          </p:cNvPicPr>
          <p:nvPr/>
        </p:nvPicPr>
        <p:blipFill>
          <a:blip r:embed="rId2"/>
          <a:stretch>
            <a:fillRect/>
          </a:stretch>
        </p:blipFill>
        <p:spPr>
          <a:xfrm>
            <a:off x="7433177" y="872418"/>
            <a:ext cx="2543217" cy="2543217"/>
          </a:xfrm>
          <a:prstGeom prst="rect">
            <a:avLst/>
          </a:prstGeom>
          <a:ln>
            <a:solidFill>
              <a:schemeClr val="tx1"/>
            </a:solidFill>
          </a:ln>
        </p:spPr>
      </p:pic>
      <p:pic>
        <p:nvPicPr>
          <p:cNvPr id="5" name="Picture 4">
            <a:extLst>
              <a:ext uri="{FF2B5EF4-FFF2-40B4-BE49-F238E27FC236}">
                <a16:creationId xmlns:a16="http://schemas.microsoft.com/office/drawing/2014/main" id="{CA242F28-73BC-4A22-93FB-FF6984108F22}"/>
              </a:ext>
            </a:extLst>
          </p:cNvPr>
          <p:cNvPicPr>
            <a:picLocks noChangeAspect="1"/>
          </p:cNvPicPr>
          <p:nvPr/>
        </p:nvPicPr>
        <p:blipFill>
          <a:blip r:embed="rId3"/>
          <a:stretch>
            <a:fillRect/>
          </a:stretch>
        </p:blipFill>
        <p:spPr>
          <a:xfrm>
            <a:off x="2222200" y="869773"/>
            <a:ext cx="2543217" cy="2543217"/>
          </a:xfrm>
          <a:prstGeom prst="rect">
            <a:avLst/>
          </a:prstGeom>
        </p:spPr>
      </p:pic>
      <p:pic>
        <p:nvPicPr>
          <p:cNvPr id="6" name="Picture 5">
            <a:extLst>
              <a:ext uri="{FF2B5EF4-FFF2-40B4-BE49-F238E27FC236}">
                <a16:creationId xmlns:a16="http://schemas.microsoft.com/office/drawing/2014/main" id="{9A271A2B-605D-45A5-B8FB-3FC80E2C6F62}"/>
              </a:ext>
            </a:extLst>
          </p:cNvPr>
          <p:cNvPicPr>
            <a:picLocks noChangeAspect="1"/>
          </p:cNvPicPr>
          <p:nvPr/>
        </p:nvPicPr>
        <p:blipFill>
          <a:blip r:embed="rId4"/>
          <a:stretch>
            <a:fillRect/>
          </a:stretch>
        </p:blipFill>
        <p:spPr>
          <a:xfrm>
            <a:off x="2218468" y="4069930"/>
            <a:ext cx="2545862" cy="2545862"/>
          </a:xfrm>
          <a:prstGeom prst="rect">
            <a:avLst/>
          </a:prstGeom>
        </p:spPr>
      </p:pic>
      <p:pic>
        <p:nvPicPr>
          <p:cNvPr id="7" name="Picture 6">
            <a:extLst>
              <a:ext uri="{FF2B5EF4-FFF2-40B4-BE49-F238E27FC236}">
                <a16:creationId xmlns:a16="http://schemas.microsoft.com/office/drawing/2014/main" id="{F00F6D1F-4384-48F1-A8D4-6E10C0E1F85C}"/>
              </a:ext>
            </a:extLst>
          </p:cNvPr>
          <p:cNvPicPr>
            <a:picLocks noChangeAspect="1"/>
          </p:cNvPicPr>
          <p:nvPr/>
        </p:nvPicPr>
        <p:blipFill>
          <a:blip r:embed="rId5"/>
          <a:stretch>
            <a:fillRect/>
          </a:stretch>
        </p:blipFill>
        <p:spPr>
          <a:xfrm>
            <a:off x="7428051" y="4069930"/>
            <a:ext cx="2553469" cy="2553469"/>
          </a:xfrm>
          <a:prstGeom prst="rect">
            <a:avLst/>
          </a:prstGeom>
          <a:ln>
            <a:solidFill>
              <a:schemeClr val="tx1"/>
            </a:solidFill>
          </a:ln>
        </p:spPr>
      </p:pic>
      <p:sp>
        <p:nvSpPr>
          <p:cNvPr id="8" name="Title 1">
            <a:extLst>
              <a:ext uri="{FF2B5EF4-FFF2-40B4-BE49-F238E27FC236}">
                <a16:creationId xmlns:a16="http://schemas.microsoft.com/office/drawing/2014/main" id="{5295D9E1-B924-46DC-9C41-72F7B5FA1D78}"/>
              </a:ext>
            </a:extLst>
          </p:cNvPr>
          <p:cNvSpPr txBox="1">
            <a:spLocks/>
          </p:cNvSpPr>
          <p:nvPr/>
        </p:nvSpPr>
        <p:spPr>
          <a:xfrm>
            <a:off x="2725260" y="3521460"/>
            <a:ext cx="1532279" cy="4247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solidFill>
                  <a:schemeClr val="accent4">
                    <a:lumMod val="40000"/>
                    <a:lumOff val="60000"/>
                  </a:schemeClr>
                </a:solidFill>
              </a:rPr>
              <a:t>Raw Image</a:t>
            </a:r>
          </a:p>
        </p:txBody>
      </p:sp>
      <p:sp>
        <p:nvSpPr>
          <p:cNvPr id="9" name="Title 1">
            <a:extLst>
              <a:ext uri="{FF2B5EF4-FFF2-40B4-BE49-F238E27FC236}">
                <a16:creationId xmlns:a16="http://schemas.microsoft.com/office/drawing/2014/main" id="{61B3A559-FC3D-41EF-A652-3AC89EDBC838}"/>
              </a:ext>
            </a:extLst>
          </p:cNvPr>
          <p:cNvSpPr txBox="1">
            <a:spLocks/>
          </p:cNvSpPr>
          <p:nvPr/>
        </p:nvSpPr>
        <p:spPr>
          <a:xfrm>
            <a:off x="7858719" y="3534519"/>
            <a:ext cx="1692130" cy="4247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solidFill>
                  <a:schemeClr val="accent4">
                    <a:lumMod val="40000"/>
                    <a:lumOff val="60000"/>
                  </a:schemeClr>
                </a:solidFill>
              </a:rPr>
              <a:t>HSV Filtered</a:t>
            </a:r>
          </a:p>
        </p:txBody>
      </p:sp>
      <p:cxnSp>
        <p:nvCxnSpPr>
          <p:cNvPr id="11" name="Straight Arrow Connector 10">
            <a:extLst>
              <a:ext uri="{FF2B5EF4-FFF2-40B4-BE49-F238E27FC236}">
                <a16:creationId xmlns:a16="http://schemas.microsoft.com/office/drawing/2014/main" id="{03355F77-530F-46CE-9777-323C8A3098ED}"/>
              </a:ext>
            </a:extLst>
          </p:cNvPr>
          <p:cNvCxnSpPr/>
          <p:nvPr/>
        </p:nvCxnSpPr>
        <p:spPr>
          <a:xfrm>
            <a:off x="5202570" y="2156014"/>
            <a:ext cx="1786855"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cxnSp>
        <p:nvCxnSpPr>
          <p:cNvPr id="12" name="Straight Arrow Connector 11">
            <a:extLst>
              <a:ext uri="{FF2B5EF4-FFF2-40B4-BE49-F238E27FC236}">
                <a16:creationId xmlns:a16="http://schemas.microsoft.com/office/drawing/2014/main" id="{E8883B37-2BE2-4E22-A81C-676009E7D746}"/>
              </a:ext>
            </a:extLst>
          </p:cNvPr>
          <p:cNvCxnSpPr/>
          <p:nvPr/>
        </p:nvCxnSpPr>
        <p:spPr>
          <a:xfrm>
            <a:off x="5202572" y="5462936"/>
            <a:ext cx="1786855" cy="0"/>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14" name="Title 1">
            <a:extLst>
              <a:ext uri="{FF2B5EF4-FFF2-40B4-BE49-F238E27FC236}">
                <a16:creationId xmlns:a16="http://schemas.microsoft.com/office/drawing/2014/main" id="{CA71A07E-1659-46B2-BC1D-429EA34C7E2E}"/>
              </a:ext>
            </a:extLst>
          </p:cNvPr>
          <p:cNvSpPr txBox="1">
            <a:spLocks/>
          </p:cNvSpPr>
          <p:nvPr/>
        </p:nvSpPr>
        <p:spPr>
          <a:xfrm>
            <a:off x="2487421" y="171737"/>
            <a:ext cx="7217169" cy="5355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solidFill>
                  <a:schemeClr val="accent4">
                    <a:lumMod val="40000"/>
                    <a:lumOff val="60000"/>
                  </a:schemeClr>
                </a:solidFill>
              </a:rPr>
              <a:t>[Hue, Saturation, Value] Spectrum Filtering</a:t>
            </a:r>
          </a:p>
        </p:txBody>
      </p:sp>
      <p:pic>
        <p:nvPicPr>
          <p:cNvPr id="17" name="Picture 16">
            <a:extLst>
              <a:ext uri="{FF2B5EF4-FFF2-40B4-BE49-F238E27FC236}">
                <a16:creationId xmlns:a16="http://schemas.microsoft.com/office/drawing/2014/main" id="{119BC96E-568D-426C-A169-B686A221BA6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2814" y="3107038"/>
            <a:ext cx="1892881" cy="1279694"/>
          </a:xfrm>
          <a:prstGeom prst="rect">
            <a:avLst/>
          </a:prstGeom>
        </p:spPr>
      </p:pic>
      <p:pic>
        <p:nvPicPr>
          <p:cNvPr id="13" name="Picture 12">
            <a:extLst>
              <a:ext uri="{FF2B5EF4-FFF2-40B4-BE49-F238E27FC236}">
                <a16:creationId xmlns:a16="http://schemas.microsoft.com/office/drawing/2014/main" id="{628BB8FE-5BDA-464D-9093-03B2087F167F}"/>
              </a:ext>
            </a:extLst>
          </p:cNvPr>
          <p:cNvPicPr>
            <a:picLocks noChangeAspect="1"/>
          </p:cNvPicPr>
          <p:nvPr/>
        </p:nvPicPr>
        <p:blipFill rotWithShape="1">
          <a:blip r:embed="rId3"/>
          <a:srcRect l="-412" t="52481" r="57716" b="330"/>
          <a:stretch/>
        </p:blipFill>
        <p:spPr>
          <a:xfrm>
            <a:off x="2948474" y="4492145"/>
            <a:ext cx="1085850" cy="1200150"/>
          </a:xfrm>
          <a:prstGeom prst="rect">
            <a:avLst/>
          </a:prstGeom>
        </p:spPr>
      </p:pic>
      <p:sp>
        <p:nvSpPr>
          <p:cNvPr id="15" name="Title 1">
            <a:extLst>
              <a:ext uri="{FF2B5EF4-FFF2-40B4-BE49-F238E27FC236}">
                <a16:creationId xmlns:a16="http://schemas.microsoft.com/office/drawing/2014/main" id="{30F68C00-997B-4998-98EF-54C6629F04B3}"/>
              </a:ext>
            </a:extLst>
          </p:cNvPr>
          <p:cNvSpPr txBox="1">
            <a:spLocks/>
          </p:cNvSpPr>
          <p:nvPr/>
        </p:nvSpPr>
        <p:spPr>
          <a:xfrm>
            <a:off x="2265522" y="5830878"/>
            <a:ext cx="2451761" cy="6463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t>Adaptive Thresholding</a:t>
            </a:r>
          </a:p>
          <a:p>
            <a:pPr algn="ctr"/>
            <a:r>
              <a:rPr lang="en-US" sz="2000" b="1"/>
              <a:t>Needed</a:t>
            </a:r>
          </a:p>
        </p:txBody>
      </p:sp>
      <p:sp>
        <p:nvSpPr>
          <p:cNvPr id="16" name="Title 1">
            <a:extLst>
              <a:ext uri="{FF2B5EF4-FFF2-40B4-BE49-F238E27FC236}">
                <a16:creationId xmlns:a16="http://schemas.microsoft.com/office/drawing/2014/main" id="{EC11E435-DBE4-4B78-8183-C4AF61FA4A75}"/>
              </a:ext>
            </a:extLst>
          </p:cNvPr>
          <p:cNvSpPr txBox="1">
            <a:spLocks/>
          </p:cNvSpPr>
          <p:nvPr/>
        </p:nvSpPr>
        <p:spPr>
          <a:xfrm>
            <a:off x="4922693" y="1040761"/>
            <a:ext cx="2353208" cy="9233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solidFill>
                  <a:srgbClr val="00B0F0"/>
                </a:solidFill>
              </a:rPr>
              <a:t>Subtract Pixel Values </a:t>
            </a:r>
          </a:p>
          <a:p>
            <a:pPr algn="ctr"/>
            <a:r>
              <a:rPr lang="en-US" sz="2000">
                <a:solidFill>
                  <a:srgbClr val="00B0F0"/>
                </a:solidFill>
              </a:rPr>
              <a:t>Not Within </a:t>
            </a:r>
          </a:p>
          <a:p>
            <a:pPr algn="ctr"/>
            <a:r>
              <a:rPr lang="en-US" sz="2000">
                <a:solidFill>
                  <a:srgbClr val="00B0F0"/>
                </a:solidFill>
              </a:rPr>
              <a:t>HSV Range</a:t>
            </a:r>
          </a:p>
        </p:txBody>
      </p:sp>
      <p:sp>
        <p:nvSpPr>
          <p:cNvPr id="18" name="Title 1">
            <a:extLst>
              <a:ext uri="{FF2B5EF4-FFF2-40B4-BE49-F238E27FC236}">
                <a16:creationId xmlns:a16="http://schemas.microsoft.com/office/drawing/2014/main" id="{7FFD1502-165F-4DA6-9593-8C19FDCCE144}"/>
              </a:ext>
            </a:extLst>
          </p:cNvPr>
          <p:cNvSpPr txBox="1">
            <a:spLocks/>
          </p:cNvSpPr>
          <p:nvPr/>
        </p:nvSpPr>
        <p:spPr>
          <a:xfrm>
            <a:off x="5222203" y="2309874"/>
            <a:ext cx="1747594" cy="6463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t>[100, 255, 255]</a:t>
            </a:r>
          </a:p>
          <a:p>
            <a:pPr algn="ctr"/>
            <a:r>
              <a:rPr lang="en-US" sz="2000"/>
              <a:t>[90,     20,      0]</a:t>
            </a:r>
          </a:p>
        </p:txBody>
      </p:sp>
      <p:sp>
        <p:nvSpPr>
          <p:cNvPr id="19" name="Title 1">
            <a:extLst>
              <a:ext uri="{FF2B5EF4-FFF2-40B4-BE49-F238E27FC236}">
                <a16:creationId xmlns:a16="http://schemas.microsoft.com/office/drawing/2014/main" id="{E88A49EE-4C23-4737-8EED-7556D8624362}"/>
              </a:ext>
            </a:extLst>
          </p:cNvPr>
          <p:cNvSpPr txBox="1">
            <a:spLocks/>
          </p:cNvSpPr>
          <p:nvPr/>
        </p:nvSpPr>
        <p:spPr>
          <a:xfrm>
            <a:off x="5200563" y="4536643"/>
            <a:ext cx="1790875" cy="646331"/>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a:t>[100, 255, 255]</a:t>
            </a:r>
          </a:p>
          <a:p>
            <a:pPr algn="ctr"/>
            <a:r>
              <a:rPr lang="en-US" sz="2000"/>
              <a:t>[52,       0,      0]</a:t>
            </a:r>
          </a:p>
        </p:txBody>
      </p:sp>
    </p:spTree>
    <p:extLst>
      <p:ext uri="{BB962C8B-B14F-4D97-AF65-F5344CB8AC3E}">
        <p14:creationId xmlns:p14="http://schemas.microsoft.com/office/powerpoint/2010/main" val="3547384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5F14ADC-9B17-4A52-B6B8-8B1FD51461B6}"/>
              </a:ext>
            </a:extLst>
          </p:cNvPr>
          <p:cNvGrpSpPr/>
          <p:nvPr/>
        </p:nvGrpSpPr>
        <p:grpSpPr>
          <a:xfrm>
            <a:off x="3577654" y="1532317"/>
            <a:ext cx="7957092" cy="1896684"/>
            <a:chOff x="3619500" y="605521"/>
            <a:chExt cx="8248861" cy="1966230"/>
          </a:xfrm>
        </p:grpSpPr>
        <p:pic>
          <p:nvPicPr>
            <p:cNvPr id="16" name="Picture 15">
              <a:extLst>
                <a:ext uri="{FF2B5EF4-FFF2-40B4-BE49-F238E27FC236}">
                  <a16:creationId xmlns:a16="http://schemas.microsoft.com/office/drawing/2014/main" id="{6DC76B71-1E91-4D71-A9B4-565D6C59899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08" b="96795" l="2759" r="96782">
                          <a14:foregroundMark x1="5977" y1="7372" x2="4368" y2="15064"/>
                          <a14:foregroundMark x1="4138" y1="5449" x2="5747" y2="4808"/>
                          <a14:foregroundMark x1="20460" y1="7051" x2="22529" y2="7372"/>
                          <a14:foregroundMark x1="42069" y1="7692" x2="44828" y2="7692"/>
                          <a14:foregroundMark x1="56782" y1="7692" x2="59310" y2="7692"/>
                          <a14:foregroundMark x1="74713" y1="7372" x2="76322" y2="10897"/>
                          <a14:foregroundMark x1="92874" y1="8013" x2="91264" y2="11218"/>
                          <a14:foregroundMark x1="96322" y1="8654" x2="97011" y2="8654"/>
                          <a14:foregroundMark x1="8046" y1="25000" x2="3908" y2="28205"/>
                          <a14:foregroundMark x1="9425" y1="39423" x2="7126" y2="39423"/>
                          <a14:foregroundMark x1="5977" y1="44231" x2="4138" y2="45513"/>
                          <a14:foregroundMark x1="3678" y1="43910" x2="2759" y2="42628"/>
                          <a14:foregroundMark x1="4368" y1="55769" x2="5517" y2="60577"/>
                          <a14:foregroundMark x1="5977" y1="70192" x2="5517" y2="75962"/>
                          <a14:foregroundMark x1="6437" y1="80769" x2="6437" y2="80769"/>
                          <a14:foregroundMark x1="5057" y1="88462" x2="5517" y2="92949"/>
                          <a14:foregroundMark x1="61149" y1="55128" x2="57931" y2="60256"/>
                          <a14:foregroundMark x1="42529" y1="39744" x2="40690" y2="43590"/>
                          <a14:foregroundMark x1="79540" y1="72756" x2="74253" y2="78205"/>
                          <a14:foregroundMark x1="77011" y1="68269" x2="77011" y2="68269"/>
                          <a14:foregroundMark x1="95632" y1="88462" x2="95632" y2="88462"/>
                          <a14:foregroundMark x1="95632" y1="86538" x2="92874" y2="86218"/>
                          <a14:foregroundMark x1="91494" y1="86538" x2="88966" y2="86538"/>
                          <a14:foregroundMark x1="4598" y1="96795" x2="6207" y2="96795"/>
                          <a14:foregroundMark x1="22759" y1="10897" x2="23678" y2="9295"/>
                          <a14:foregroundMark x1="23448" y1="26923" x2="24828" y2="23718"/>
                          <a14:foregroundMark x1="56092" y1="11859" x2="56552" y2="11859"/>
                        </a14:backgroundRemoval>
                      </a14:imgEffect>
                    </a14:imgLayer>
                  </a14:imgProps>
                </a:ext>
              </a:extLst>
            </a:blip>
            <a:srcRect b="83856"/>
            <a:stretch/>
          </p:blipFill>
          <p:spPr>
            <a:xfrm>
              <a:off x="3692582" y="605521"/>
              <a:ext cx="8175779" cy="946695"/>
            </a:xfrm>
            <a:prstGeom prst="rect">
              <a:avLst/>
            </a:prstGeom>
          </p:spPr>
        </p:pic>
        <p:pic>
          <p:nvPicPr>
            <p:cNvPr id="14" name="Picture 13">
              <a:extLst>
                <a:ext uri="{FF2B5EF4-FFF2-40B4-BE49-F238E27FC236}">
                  <a16:creationId xmlns:a16="http://schemas.microsoft.com/office/drawing/2014/main" id="{0B15EFA9-3F12-4045-92DF-BA2609F76DE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5484" b="93871" l="9404" r="97936">
                          <a14:foregroundMark x1="91055" y1="5806" x2="92431" y2="13871"/>
                          <a14:foregroundMark x1="94495" y1="5806" x2="97248" y2="11935"/>
                          <a14:foregroundMark x1="97248" y1="13871" x2="97248" y2="13871"/>
                          <a14:foregroundMark x1="98165" y1="13871" x2="98165" y2="13871"/>
                          <a14:foregroundMark x1="91284" y1="90968" x2="91514" y2="93871"/>
                        </a14:backgroundRemoval>
                      </a14:imgEffect>
                    </a14:imgLayer>
                  </a14:imgProps>
                </a:ext>
              </a:extLst>
            </a:blip>
            <a:srcRect b="83615"/>
            <a:stretch/>
          </p:blipFill>
          <p:spPr>
            <a:xfrm>
              <a:off x="3619500" y="1625056"/>
              <a:ext cx="8248861" cy="946695"/>
            </a:xfrm>
            <a:prstGeom prst="rect">
              <a:avLst/>
            </a:prstGeom>
          </p:spPr>
        </p:pic>
        <p:pic>
          <p:nvPicPr>
            <p:cNvPr id="15" name="Picture 14">
              <a:extLst>
                <a:ext uri="{FF2B5EF4-FFF2-40B4-BE49-F238E27FC236}">
                  <a16:creationId xmlns:a16="http://schemas.microsoft.com/office/drawing/2014/main" id="{659AF88E-2F73-4EDB-A7FB-7E9D076BC34D}"/>
                </a:ext>
              </a:extLst>
            </p:cNvPr>
            <p:cNvPicPr>
              <a:picLocks noChangeAspect="1"/>
            </p:cNvPicPr>
            <p:nvPr/>
          </p:nvPicPr>
          <p:blipFill rotWithShape="1">
            <a:blip r:embed="rId7">
              <a:extLst>
                <a:ext uri="{BEBA8EAE-BF5A-486C-A8C5-ECC9F3942E4B}">
                  <a14:imgProps xmlns:a14="http://schemas.microsoft.com/office/drawing/2010/main">
                    <a14:imgLayer r:embed="rId6">
                      <a14:imgEffect>
                        <a14:backgroundRemoval t="4839" b="96774" l="2294" r="89679">
                          <a14:foregroundMark x1="5734" y1="4839" x2="4358" y2="8710"/>
                          <a14:foregroundMark x1="9862" y1="14516" x2="9862" y2="14516"/>
                          <a14:foregroundMark x1="4128" y1="21290" x2="8716" y2="30645"/>
                          <a14:foregroundMark x1="2294" y1="18710" x2="2294" y2="18710"/>
                          <a14:foregroundMark x1="22018" y1="24194" x2="22018" y2="24194"/>
                          <a14:foregroundMark x1="23394" y1="8065" x2="23394" y2="8065"/>
                          <a14:foregroundMark x1="40826" y1="5161" x2="40826" y2="5161"/>
                          <a14:foregroundMark x1="56422" y1="5161" x2="56422" y2="5161"/>
                          <a14:foregroundMark x1="75459" y1="5806" x2="75459" y2="5806"/>
                          <a14:foregroundMark x1="4128" y1="40000" x2="2523" y2="43871"/>
                          <a14:foregroundMark x1="4587" y1="55484" x2="3899" y2="60323"/>
                          <a14:foregroundMark x1="3670" y1="70968" x2="3670" y2="73226"/>
                          <a14:foregroundMark x1="6651" y1="88710" x2="6651" y2="91613"/>
                          <a14:foregroundMark x1="4587" y1="96774" x2="4587" y2="96774"/>
                          <a14:foregroundMark x1="56422" y1="55806" x2="61239" y2="58710"/>
                          <a14:foregroundMark x1="74312" y1="70968" x2="77064" y2="73548"/>
                        </a14:backgroundRemoval>
                      </a14:imgEffect>
                    </a14:imgLayer>
                  </a14:imgProps>
                </a:ext>
              </a:extLst>
            </a:blip>
            <a:srcRect r="14473" b="83615"/>
            <a:stretch/>
          </p:blipFill>
          <p:spPr>
            <a:xfrm>
              <a:off x="3655527" y="1625057"/>
              <a:ext cx="7055037" cy="946694"/>
            </a:xfrm>
            <a:prstGeom prst="rect">
              <a:avLst/>
            </a:prstGeom>
          </p:spPr>
        </p:pic>
      </p:grpSp>
      <p:sp>
        <p:nvSpPr>
          <p:cNvPr id="17" name="Title 1">
            <a:extLst>
              <a:ext uri="{FF2B5EF4-FFF2-40B4-BE49-F238E27FC236}">
                <a16:creationId xmlns:a16="http://schemas.microsoft.com/office/drawing/2014/main" id="{E6BA2317-A501-42DE-BEAF-2D1E1E02C061}"/>
              </a:ext>
            </a:extLst>
          </p:cNvPr>
          <p:cNvSpPr txBox="1">
            <a:spLocks/>
          </p:cNvSpPr>
          <p:nvPr/>
        </p:nvSpPr>
        <p:spPr>
          <a:xfrm>
            <a:off x="3735327" y="361047"/>
            <a:ext cx="4533356" cy="867930"/>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chemeClr val="accent3">
                    <a:lumMod val="40000"/>
                    <a:lumOff val="60000"/>
                  </a:schemeClr>
                </a:solidFill>
              </a:rPr>
              <a:t>Fourier Transform Analysis</a:t>
            </a:r>
          </a:p>
          <a:p>
            <a:pPr algn="ctr"/>
            <a:r>
              <a:rPr lang="en-US" sz="2400" dirty="0">
                <a:solidFill>
                  <a:schemeClr val="tx1">
                    <a:lumMod val="95000"/>
                  </a:schemeClr>
                </a:solidFill>
              </a:rPr>
              <a:t>Signal Decomposition</a:t>
            </a:r>
          </a:p>
        </p:txBody>
      </p:sp>
      <p:sp>
        <p:nvSpPr>
          <p:cNvPr id="18" name="Title 1">
            <a:extLst>
              <a:ext uri="{FF2B5EF4-FFF2-40B4-BE49-F238E27FC236}">
                <a16:creationId xmlns:a16="http://schemas.microsoft.com/office/drawing/2014/main" id="{B458899E-D2CA-49BB-B8A1-90E6CE8683EB}"/>
              </a:ext>
            </a:extLst>
          </p:cNvPr>
          <p:cNvSpPr txBox="1">
            <a:spLocks/>
          </p:cNvSpPr>
          <p:nvPr/>
        </p:nvSpPr>
        <p:spPr>
          <a:xfrm>
            <a:off x="369694" y="2760030"/>
            <a:ext cx="2696186" cy="4247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Fourier Transformed</a:t>
            </a:r>
          </a:p>
        </p:txBody>
      </p:sp>
      <p:sp>
        <p:nvSpPr>
          <p:cNvPr id="19" name="Title 1">
            <a:extLst>
              <a:ext uri="{FF2B5EF4-FFF2-40B4-BE49-F238E27FC236}">
                <a16:creationId xmlns:a16="http://schemas.microsoft.com/office/drawing/2014/main" id="{AA2FA49C-4797-45CC-A6C2-FC895E0DF243}"/>
              </a:ext>
            </a:extLst>
          </p:cNvPr>
          <p:cNvSpPr txBox="1">
            <a:spLocks/>
          </p:cNvSpPr>
          <p:nvPr/>
        </p:nvSpPr>
        <p:spPr>
          <a:xfrm>
            <a:off x="1922617" y="1818267"/>
            <a:ext cx="1143263" cy="4247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t>Original</a:t>
            </a:r>
          </a:p>
        </p:txBody>
      </p:sp>
      <p:pic>
        <p:nvPicPr>
          <p:cNvPr id="9" name="Picture 8">
            <a:extLst>
              <a:ext uri="{FF2B5EF4-FFF2-40B4-BE49-F238E27FC236}">
                <a16:creationId xmlns:a16="http://schemas.microsoft.com/office/drawing/2014/main" id="{CA242F28-73BC-4A22-93FB-FF6984108F22}"/>
              </a:ext>
            </a:extLst>
          </p:cNvPr>
          <p:cNvPicPr>
            <a:picLocks noChangeAspect="1"/>
          </p:cNvPicPr>
          <p:nvPr/>
        </p:nvPicPr>
        <p:blipFill>
          <a:blip r:embed="rId8"/>
          <a:stretch>
            <a:fillRect/>
          </a:stretch>
        </p:blipFill>
        <p:spPr>
          <a:xfrm>
            <a:off x="3724681" y="3657600"/>
            <a:ext cx="2990084" cy="2990084"/>
          </a:xfrm>
          <a:prstGeom prst="rect">
            <a:avLst/>
          </a:prstGeom>
        </p:spPr>
      </p:pic>
      <p:sp>
        <p:nvSpPr>
          <p:cNvPr id="20" name="Title 1">
            <a:extLst>
              <a:ext uri="{FF2B5EF4-FFF2-40B4-BE49-F238E27FC236}">
                <a16:creationId xmlns:a16="http://schemas.microsoft.com/office/drawing/2014/main" id="{A0ECFAAD-B8EE-49E9-AF6C-C95186BF63F2}"/>
              </a:ext>
            </a:extLst>
          </p:cNvPr>
          <p:cNvSpPr txBox="1">
            <a:spLocks/>
          </p:cNvSpPr>
          <p:nvPr/>
        </p:nvSpPr>
        <p:spPr>
          <a:xfrm>
            <a:off x="1096110" y="4940276"/>
            <a:ext cx="1969770" cy="4247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t>Original Image</a:t>
            </a:r>
          </a:p>
        </p:txBody>
      </p:sp>
      <p:cxnSp>
        <p:nvCxnSpPr>
          <p:cNvPr id="22" name="Straight Arrow Connector 21">
            <a:extLst>
              <a:ext uri="{FF2B5EF4-FFF2-40B4-BE49-F238E27FC236}">
                <a16:creationId xmlns:a16="http://schemas.microsoft.com/office/drawing/2014/main" id="{D2C180CC-92BE-4662-8756-DADA5E6FB824}"/>
              </a:ext>
            </a:extLst>
          </p:cNvPr>
          <p:cNvCxnSpPr>
            <a:cxnSpLocks/>
          </p:cNvCxnSpPr>
          <p:nvPr/>
        </p:nvCxnSpPr>
        <p:spPr>
          <a:xfrm flipV="1">
            <a:off x="9667875" y="3657600"/>
            <a:ext cx="0" cy="1114425"/>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5" name="Title 1">
            <a:extLst>
              <a:ext uri="{FF2B5EF4-FFF2-40B4-BE49-F238E27FC236}">
                <a16:creationId xmlns:a16="http://schemas.microsoft.com/office/drawing/2014/main" id="{09A55A97-B51E-46D9-8A31-B404B265CC2C}"/>
              </a:ext>
            </a:extLst>
          </p:cNvPr>
          <p:cNvSpPr txBox="1">
            <a:spLocks/>
          </p:cNvSpPr>
          <p:nvPr/>
        </p:nvSpPr>
        <p:spPr>
          <a:xfrm>
            <a:off x="9214064" y="4940276"/>
            <a:ext cx="907621" cy="424732"/>
          </a:xfrm>
          <a:prstGeom prst="rect">
            <a:avLst/>
          </a:prstGeom>
        </p:spPr>
        <p:txBody>
          <a:bodyPr vert="horz" wrap="none" lIns="91440" tIns="45720" rIns="91440" bIns="4572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t>Signal</a:t>
            </a:r>
          </a:p>
        </p:txBody>
      </p:sp>
      <p:sp>
        <p:nvSpPr>
          <p:cNvPr id="3" name="Rectangle 2">
            <a:extLst>
              <a:ext uri="{FF2B5EF4-FFF2-40B4-BE49-F238E27FC236}">
                <a16:creationId xmlns:a16="http://schemas.microsoft.com/office/drawing/2014/main" id="{0770E060-5DFC-4C1B-9788-9EA7692A1E83}"/>
              </a:ext>
            </a:extLst>
          </p:cNvPr>
          <p:cNvSpPr/>
          <p:nvPr/>
        </p:nvSpPr>
        <p:spPr>
          <a:xfrm>
            <a:off x="3724681" y="3657600"/>
            <a:ext cx="2990084" cy="50482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FDD521B-761D-45FA-8262-3BA750BF43BC}"/>
              </a:ext>
            </a:extLst>
          </p:cNvPr>
          <p:cNvSpPr/>
          <p:nvPr/>
        </p:nvSpPr>
        <p:spPr>
          <a:xfrm>
            <a:off x="4239031" y="3657600"/>
            <a:ext cx="1983175" cy="50482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9ADCD05-08BB-480B-ACFD-CA3C1CF8AEF9}"/>
              </a:ext>
            </a:extLst>
          </p:cNvPr>
          <p:cNvSpPr/>
          <p:nvPr/>
        </p:nvSpPr>
        <p:spPr>
          <a:xfrm>
            <a:off x="4738688" y="3657600"/>
            <a:ext cx="969168" cy="50482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0D788FE-6691-4C81-BB59-F7D7C3565868}"/>
              </a:ext>
            </a:extLst>
          </p:cNvPr>
          <p:cNvSpPr/>
          <p:nvPr/>
        </p:nvSpPr>
        <p:spPr>
          <a:xfrm>
            <a:off x="5219723" y="3657600"/>
            <a:ext cx="1495042" cy="504825"/>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1383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148D78-C03C-4522-B4A0-BE440ECFF550}"/>
              </a:ext>
            </a:extLst>
          </p:cNvPr>
          <p:cNvPicPr>
            <a:picLocks noChangeAspect="1"/>
          </p:cNvPicPr>
          <p:nvPr/>
        </p:nvPicPr>
        <p:blipFill rotWithShape="1">
          <a:blip r:embed="rId2"/>
          <a:srcRect l="1918" t="6871" r="63912" b="52089"/>
          <a:stretch/>
        </p:blipFill>
        <p:spPr>
          <a:xfrm>
            <a:off x="468378" y="2200122"/>
            <a:ext cx="2450621" cy="2457756"/>
          </a:xfrm>
          <a:prstGeom prst="rect">
            <a:avLst/>
          </a:prstGeom>
        </p:spPr>
      </p:pic>
      <p:sp>
        <p:nvSpPr>
          <p:cNvPr id="6" name="Rectangle 5">
            <a:extLst>
              <a:ext uri="{FF2B5EF4-FFF2-40B4-BE49-F238E27FC236}">
                <a16:creationId xmlns:a16="http://schemas.microsoft.com/office/drawing/2014/main" id="{D947BDB1-0452-4B11-8BEE-EDFA37879F40}"/>
              </a:ext>
            </a:extLst>
          </p:cNvPr>
          <p:cNvSpPr/>
          <p:nvPr/>
        </p:nvSpPr>
        <p:spPr>
          <a:xfrm>
            <a:off x="3558574" y="774623"/>
            <a:ext cx="5074852" cy="646331"/>
          </a:xfrm>
          <a:prstGeom prst="rect">
            <a:avLst/>
          </a:prstGeom>
        </p:spPr>
        <p:txBody>
          <a:bodyPr wrap="none">
            <a:spAutoFit/>
          </a:bodyPr>
          <a:lstStyle/>
          <a:p>
            <a:pPr algn="ctr"/>
            <a:r>
              <a:rPr lang="en-US" sz="3600">
                <a:solidFill>
                  <a:schemeClr val="accent3">
                    <a:lumMod val="40000"/>
                    <a:lumOff val="60000"/>
                  </a:schemeClr>
                </a:solidFill>
              </a:rPr>
              <a:t>Other Possible Operations</a:t>
            </a:r>
          </a:p>
        </p:txBody>
      </p:sp>
      <p:pic>
        <p:nvPicPr>
          <p:cNvPr id="7" name="Picture 6">
            <a:extLst>
              <a:ext uri="{FF2B5EF4-FFF2-40B4-BE49-F238E27FC236}">
                <a16:creationId xmlns:a16="http://schemas.microsoft.com/office/drawing/2014/main" id="{2A10E9ED-B7BB-40AA-B210-B32575FFA9B6}"/>
              </a:ext>
            </a:extLst>
          </p:cNvPr>
          <p:cNvPicPr>
            <a:picLocks noChangeAspect="1"/>
          </p:cNvPicPr>
          <p:nvPr/>
        </p:nvPicPr>
        <p:blipFill rotWithShape="1">
          <a:blip r:embed="rId2"/>
          <a:srcRect l="64247" t="6681" r="1583" b="52279"/>
          <a:stretch/>
        </p:blipFill>
        <p:spPr>
          <a:xfrm>
            <a:off x="9253950" y="2200122"/>
            <a:ext cx="2450621" cy="2457756"/>
          </a:xfrm>
          <a:prstGeom prst="rect">
            <a:avLst/>
          </a:prstGeom>
        </p:spPr>
      </p:pic>
      <p:pic>
        <p:nvPicPr>
          <p:cNvPr id="8" name="Picture 7">
            <a:extLst>
              <a:ext uri="{FF2B5EF4-FFF2-40B4-BE49-F238E27FC236}">
                <a16:creationId xmlns:a16="http://schemas.microsoft.com/office/drawing/2014/main" id="{C0EE8119-302B-4303-9095-E7324723EB4A}"/>
              </a:ext>
            </a:extLst>
          </p:cNvPr>
          <p:cNvPicPr>
            <a:picLocks noChangeAspect="1"/>
          </p:cNvPicPr>
          <p:nvPr/>
        </p:nvPicPr>
        <p:blipFill rotWithShape="1">
          <a:blip r:embed="rId2"/>
          <a:srcRect l="64247" t="56548" r="1583" b="2412"/>
          <a:stretch/>
        </p:blipFill>
        <p:spPr>
          <a:xfrm>
            <a:off x="6325426" y="2182629"/>
            <a:ext cx="2450621" cy="2457756"/>
          </a:xfrm>
          <a:prstGeom prst="rect">
            <a:avLst/>
          </a:prstGeom>
        </p:spPr>
      </p:pic>
      <p:pic>
        <p:nvPicPr>
          <p:cNvPr id="9" name="Picture 8">
            <a:extLst>
              <a:ext uri="{FF2B5EF4-FFF2-40B4-BE49-F238E27FC236}">
                <a16:creationId xmlns:a16="http://schemas.microsoft.com/office/drawing/2014/main" id="{EAFBF462-D090-4B11-A2CA-763B2608DAFD}"/>
              </a:ext>
            </a:extLst>
          </p:cNvPr>
          <p:cNvPicPr>
            <a:picLocks noChangeAspect="1"/>
          </p:cNvPicPr>
          <p:nvPr/>
        </p:nvPicPr>
        <p:blipFill rotWithShape="1">
          <a:blip r:embed="rId2"/>
          <a:srcRect l="2015" t="56548" r="63815" b="2412"/>
          <a:stretch/>
        </p:blipFill>
        <p:spPr>
          <a:xfrm>
            <a:off x="3396902" y="2182629"/>
            <a:ext cx="2450621" cy="2457756"/>
          </a:xfrm>
          <a:prstGeom prst="rect">
            <a:avLst/>
          </a:prstGeom>
        </p:spPr>
      </p:pic>
      <p:sp>
        <p:nvSpPr>
          <p:cNvPr id="10" name="Rectangle 9">
            <a:extLst>
              <a:ext uri="{FF2B5EF4-FFF2-40B4-BE49-F238E27FC236}">
                <a16:creationId xmlns:a16="http://schemas.microsoft.com/office/drawing/2014/main" id="{1FC0B3C5-3A94-49C5-8986-3942E2E5B930}"/>
              </a:ext>
            </a:extLst>
          </p:cNvPr>
          <p:cNvSpPr/>
          <p:nvPr/>
        </p:nvSpPr>
        <p:spPr>
          <a:xfrm>
            <a:off x="1059091" y="4657878"/>
            <a:ext cx="1269194" cy="400110"/>
          </a:xfrm>
          <a:prstGeom prst="rect">
            <a:avLst/>
          </a:prstGeom>
        </p:spPr>
        <p:txBody>
          <a:bodyPr wrap="none">
            <a:spAutoFit/>
          </a:bodyPr>
          <a:lstStyle/>
          <a:p>
            <a:pPr algn="ctr"/>
            <a:r>
              <a:rPr lang="en-US" sz="2000"/>
              <a:t>Grey Scale</a:t>
            </a:r>
          </a:p>
        </p:txBody>
      </p:sp>
      <p:sp>
        <p:nvSpPr>
          <p:cNvPr id="11" name="Rectangle 10">
            <a:extLst>
              <a:ext uri="{FF2B5EF4-FFF2-40B4-BE49-F238E27FC236}">
                <a16:creationId xmlns:a16="http://schemas.microsoft.com/office/drawing/2014/main" id="{6A0FEA84-8D0D-4B63-99BC-B8832082E3AD}"/>
              </a:ext>
            </a:extLst>
          </p:cNvPr>
          <p:cNvSpPr/>
          <p:nvPr/>
        </p:nvSpPr>
        <p:spPr>
          <a:xfrm>
            <a:off x="9899614" y="4657878"/>
            <a:ext cx="1159292" cy="400110"/>
          </a:xfrm>
          <a:prstGeom prst="rect">
            <a:avLst/>
          </a:prstGeom>
        </p:spPr>
        <p:txBody>
          <a:bodyPr wrap="none">
            <a:spAutoFit/>
          </a:bodyPr>
          <a:lstStyle/>
          <a:p>
            <a:pPr algn="ctr"/>
            <a:r>
              <a:rPr lang="en-US" sz="2000"/>
              <a:t>Laplacian</a:t>
            </a:r>
          </a:p>
        </p:txBody>
      </p:sp>
      <p:sp>
        <p:nvSpPr>
          <p:cNvPr id="12" name="Rectangle 11">
            <a:extLst>
              <a:ext uri="{FF2B5EF4-FFF2-40B4-BE49-F238E27FC236}">
                <a16:creationId xmlns:a16="http://schemas.microsoft.com/office/drawing/2014/main" id="{8AE6E602-234A-497F-BFF5-8ED2E68EB262}"/>
              </a:ext>
            </a:extLst>
          </p:cNvPr>
          <p:cNvSpPr/>
          <p:nvPr/>
        </p:nvSpPr>
        <p:spPr>
          <a:xfrm>
            <a:off x="4146763" y="4640385"/>
            <a:ext cx="950901" cy="400110"/>
          </a:xfrm>
          <a:prstGeom prst="rect">
            <a:avLst/>
          </a:prstGeom>
        </p:spPr>
        <p:txBody>
          <a:bodyPr wrap="none">
            <a:spAutoFit/>
          </a:bodyPr>
          <a:lstStyle/>
          <a:p>
            <a:pPr algn="ctr"/>
            <a:r>
              <a:rPr lang="en-US" sz="2000"/>
              <a:t>Sobel X</a:t>
            </a:r>
          </a:p>
        </p:txBody>
      </p:sp>
      <p:sp>
        <p:nvSpPr>
          <p:cNvPr id="13" name="Rectangle 12">
            <a:extLst>
              <a:ext uri="{FF2B5EF4-FFF2-40B4-BE49-F238E27FC236}">
                <a16:creationId xmlns:a16="http://schemas.microsoft.com/office/drawing/2014/main" id="{1A2DFD92-FB39-48C9-B243-A6F7E31A38E7}"/>
              </a:ext>
            </a:extLst>
          </p:cNvPr>
          <p:cNvSpPr/>
          <p:nvPr/>
        </p:nvSpPr>
        <p:spPr>
          <a:xfrm>
            <a:off x="7079293" y="4646066"/>
            <a:ext cx="942887" cy="400110"/>
          </a:xfrm>
          <a:prstGeom prst="rect">
            <a:avLst/>
          </a:prstGeom>
        </p:spPr>
        <p:txBody>
          <a:bodyPr wrap="none">
            <a:spAutoFit/>
          </a:bodyPr>
          <a:lstStyle/>
          <a:p>
            <a:pPr algn="ctr"/>
            <a:r>
              <a:rPr lang="en-US" sz="2000"/>
              <a:t>Sobel Y</a:t>
            </a:r>
          </a:p>
        </p:txBody>
      </p:sp>
    </p:spTree>
    <p:extLst>
      <p:ext uri="{BB962C8B-B14F-4D97-AF65-F5344CB8AC3E}">
        <p14:creationId xmlns:p14="http://schemas.microsoft.com/office/powerpoint/2010/main" val="3716827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99252-0469-4466-AACA-E5757A629ECF}"/>
              </a:ext>
            </a:extLst>
          </p:cNvPr>
          <p:cNvSpPr>
            <a:spLocks noGrp="1"/>
          </p:cNvSpPr>
          <p:nvPr>
            <p:ph type="title"/>
          </p:nvPr>
        </p:nvSpPr>
        <p:spPr>
          <a:xfrm>
            <a:off x="319279" y="-60787"/>
            <a:ext cx="10515600" cy="1325563"/>
          </a:xfrm>
        </p:spPr>
        <p:txBody>
          <a:bodyPr>
            <a:normAutofit/>
          </a:bodyPr>
          <a:lstStyle/>
          <a:p>
            <a:r>
              <a:rPr lang="en-US" sz="2800" dirty="0">
                <a:solidFill>
                  <a:schemeClr val="accent3">
                    <a:lumMod val="60000"/>
                    <a:lumOff val="40000"/>
                  </a:schemeClr>
                </a:solidFill>
              </a:rPr>
              <a:t>Principal Component Analysis</a:t>
            </a:r>
          </a:p>
        </p:txBody>
      </p:sp>
      <p:pic>
        <p:nvPicPr>
          <p:cNvPr id="4" name="Content Placeholder 3"/>
          <p:cNvPicPr>
            <a:picLocks noGrp="1" noChangeAspect="1"/>
          </p:cNvPicPr>
          <p:nvPr>
            <p:ph idx="1"/>
          </p:nvPr>
        </p:nvPicPr>
        <p:blipFill rotWithShape="1">
          <a:blip r:embed="rId2" cstate="hqprint">
            <a:extLst>
              <a:ext uri="{28A0092B-C50C-407E-A947-70E740481C1C}">
                <a14:useLocalDpi xmlns:a14="http://schemas.microsoft.com/office/drawing/2010/main" val="0"/>
              </a:ext>
            </a:extLst>
          </a:blip>
          <a:srcRect l="9254" t="3502" r="9515" b="7406"/>
          <a:stretch/>
        </p:blipFill>
        <p:spPr>
          <a:xfrm>
            <a:off x="9256082" y="2364836"/>
            <a:ext cx="2002356" cy="2007288"/>
          </a:xfrm>
        </p:spPr>
      </p:pic>
      <p:pic>
        <p:nvPicPr>
          <p:cNvPr id="5" name="Picture 4"/>
          <p:cNvPicPr>
            <a:picLocks noChangeAspect="1"/>
          </p:cNvPicPr>
          <p:nvPr/>
        </p:nvPicPr>
        <p:blipFill rotWithShape="1">
          <a:blip r:embed="rId3" cstate="hqprint">
            <a:extLst>
              <a:ext uri="{28A0092B-C50C-407E-A947-70E740481C1C}">
                <a14:useLocalDpi xmlns:a14="http://schemas.microsoft.com/office/drawing/2010/main" val="0"/>
              </a:ext>
            </a:extLst>
          </a:blip>
          <a:srcRect l="9123" t="3542" r="9377" b="7708"/>
          <a:stretch/>
        </p:blipFill>
        <p:spPr>
          <a:xfrm>
            <a:off x="5088120" y="248646"/>
            <a:ext cx="2015761" cy="2006342"/>
          </a:xfrm>
          <a:prstGeom prst="rect">
            <a:avLst/>
          </a:prstGeom>
        </p:spPr>
      </p:pic>
      <p:pic>
        <p:nvPicPr>
          <p:cNvPr id="6" name="Picture 5"/>
          <p:cNvPicPr>
            <a:picLocks noChangeAspect="1"/>
          </p:cNvPicPr>
          <p:nvPr/>
        </p:nvPicPr>
        <p:blipFill rotWithShape="1">
          <a:blip r:embed="rId4" cstate="hqprint">
            <a:extLst>
              <a:ext uri="{28A0092B-C50C-407E-A947-70E740481C1C}">
                <a14:useLocalDpi xmlns:a14="http://schemas.microsoft.com/office/drawing/2010/main" val="0"/>
              </a:ext>
            </a:extLst>
          </a:blip>
          <a:srcRect l="9259" t="3538" r="9389" b="7501"/>
          <a:stretch/>
        </p:blipFill>
        <p:spPr>
          <a:xfrm>
            <a:off x="5090070" y="2361276"/>
            <a:ext cx="2011861" cy="2010848"/>
          </a:xfrm>
          <a:prstGeom prst="rect">
            <a:avLst/>
          </a:prstGeom>
        </p:spPr>
      </p:pic>
      <p:pic>
        <p:nvPicPr>
          <p:cNvPr id="7" name="Picture 6"/>
          <p:cNvPicPr>
            <a:picLocks noChangeAspect="1"/>
          </p:cNvPicPr>
          <p:nvPr/>
        </p:nvPicPr>
        <p:blipFill rotWithShape="1">
          <a:blip r:embed="rId5" cstate="hqprint">
            <a:extLst>
              <a:ext uri="{28A0092B-C50C-407E-A947-70E740481C1C}">
                <a14:useLocalDpi xmlns:a14="http://schemas.microsoft.com/office/drawing/2010/main" val="0"/>
              </a:ext>
            </a:extLst>
          </a:blip>
          <a:srcRect l="9123" t="3473" r="9378" b="7500"/>
          <a:stretch/>
        </p:blipFill>
        <p:spPr>
          <a:xfrm>
            <a:off x="5091789" y="4505363"/>
            <a:ext cx="2008423" cy="2005295"/>
          </a:xfrm>
          <a:prstGeom prst="rect">
            <a:avLst/>
          </a:prstGeom>
        </p:spPr>
      </p:pic>
      <p:sp>
        <p:nvSpPr>
          <p:cNvPr id="8" name="TextBox 7"/>
          <p:cNvSpPr txBox="1"/>
          <p:nvPr/>
        </p:nvSpPr>
        <p:spPr>
          <a:xfrm>
            <a:off x="4103922" y="6529550"/>
            <a:ext cx="3984157" cy="369332"/>
          </a:xfrm>
          <a:prstGeom prst="rect">
            <a:avLst/>
          </a:prstGeom>
          <a:noFill/>
        </p:spPr>
        <p:txBody>
          <a:bodyPr wrap="square" rtlCol="0">
            <a:spAutoFit/>
          </a:bodyPr>
          <a:lstStyle/>
          <a:p>
            <a:pPr algn="ctr"/>
            <a:r>
              <a:rPr lang="en-US" dirty="0">
                <a:solidFill>
                  <a:schemeClr val="accent4">
                    <a:lumMod val="40000"/>
                    <a:lumOff val="60000"/>
                  </a:schemeClr>
                </a:solidFill>
              </a:rPr>
              <a:t>Decomposed Principal Components</a:t>
            </a:r>
          </a:p>
        </p:txBody>
      </p:sp>
      <p:sp>
        <p:nvSpPr>
          <p:cNvPr id="12" name="TextBox 11"/>
          <p:cNvSpPr txBox="1"/>
          <p:nvPr/>
        </p:nvSpPr>
        <p:spPr>
          <a:xfrm>
            <a:off x="9228933" y="4505363"/>
            <a:ext cx="2010166" cy="584775"/>
          </a:xfrm>
          <a:prstGeom prst="rect">
            <a:avLst/>
          </a:prstGeom>
          <a:noFill/>
        </p:spPr>
        <p:txBody>
          <a:bodyPr wrap="none" rtlCol="0">
            <a:spAutoFit/>
          </a:bodyPr>
          <a:lstStyle/>
          <a:p>
            <a:r>
              <a:rPr lang="en-US" sz="1600" dirty="0">
                <a:solidFill>
                  <a:schemeClr val="accent4">
                    <a:lumMod val="40000"/>
                    <a:lumOff val="60000"/>
                  </a:schemeClr>
                </a:solidFill>
              </a:rPr>
              <a:t>Principal Components</a:t>
            </a:r>
          </a:p>
          <a:p>
            <a:pPr algn="ctr"/>
            <a:r>
              <a:rPr lang="en-US" sz="1600" dirty="0">
                <a:solidFill>
                  <a:schemeClr val="accent4">
                    <a:lumMod val="40000"/>
                    <a:lumOff val="60000"/>
                  </a:schemeClr>
                </a:solidFill>
              </a:rPr>
              <a:t>Recombined</a:t>
            </a:r>
          </a:p>
        </p:txBody>
      </p:sp>
      <p:pic>
        <p:nvPicPr>
          <p:cNvPr id="13" name="Picture 12"/>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926328" y="2361277"/>
            <a:ext cx="2010847" cy="2010847"/>
          </a:xfrm>
          <a:prstGeom prst="rect">
            <a:avLst/>
          </a:prstGeom>
        </p:spPr>
      </p:pic>
      <p:cxnSp>
        <p:nvCxnSpPr>
          <p:cNvPr id="15" name="Straight Arrow Connector 14"/>
          <p:cNvCxnSpPr/>
          <p:nvPr/>
        </p:nvCxnSpPr>
        <p:spPr>
          <a:xfrm flipV="1">
            <a:off x="3247220" y="3363071"/>
            <a:ext cx="1628123" cy="5409"/>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3782798" y="5584428"/>
            <a:ext cx="1065429" cy="1889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759106" y="1203968"/>
            <a:ext cx="1096942" cy="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1236753" y="4443808"/>
            <a:ext cx="1389996" cy="338554"/>
          </a:xfrm>
          <a:prstGeom prst="rect">
            <a:avLst/>
          </a:prstGeom>
          <a:noFill/>
        </p:spPr>
        <p:txBody>
          <a:bodyPr wrap="none" rtlCol="0">
            <a:spAutoFit/>
          </a:bodyPr>
          <a:lstStyle/>
          <a:p>
            <a:r>
              <a:rPr lang="en-US" sz="1600" dirty="0">
                <a:solidFill>
                  <a:schemeClr val="accent4">
                    <a:lumMod val="40000"/>
                    <a:lumOff val="60000"/>
                  </a:schemeClr>
                </a:solidFill>
              </a:rPr>
              <a:t>Original Image</a:t>
            </a:r>
            <a:endParaRPr lang="en-US" sz="1400" dirty="0">
              <a:solidFill>
                <a:schemeClr val="accent4">
                  <a:lumMod val="40000"/>
                  <a:lumOff val="60000"/>
                </a:schemeClr>
              </a:solidFill>
            </a:endParaRPr>
          </a:p>
        </p:txBody>
      </p:sp>
      <p:cxnSp>
        <p:nvCxnSpPr>
          <p:cNvPr id="37" name="Straight Connector 36"/>
          <p:cNvCxnSpPr/>
          <p:nvPr/>
        </p:nvCxnSpPr>
        <p:spPr>
          <a:xfrm>
            <a:off x="3776062" y="1184920"/>
            <a:ext cx="23908" cy="4434274"/>
          </a:xfrm>
          <a:prstGeom prst="line">
            <a:avLst/>
          </a:prstGeom>
          <a:ln w="38100">
            <a:solidFill>
              <a:srgbClr val="00B0F0"/>
            </a:solidFill>
          </a:ln>
        </p:spPr>
        <p:style>
          <a:lnRef idx="1">
            <a:schemeClr val="accent3"/>
          </a:lnRef>
          <a:fillRef idx="0">
            <a:schemeClr val="accent3"/>
          </a:fillRef>
          <a:effectRef idx="0">
            <a:schemeClr val="accent3"/>
          </a:effectRef>
          <a:fontRef idx="minor">
            <a:schemeClr val="tx1"/>
          </a:fontRef>
        </p:style>
      </p:cxnSp>
      <p:cxnSp>
        <p:nvCxnSpPr>
          <p:cNvPr id="49" name="Straight Connector 48"/>
          <p:cNvCxnSpPr/>
          <p:nvPr/>
        </p:nvCxnSpPr>
        <p:spPr>
          <a:xfrm>
            <a:off x="8546582" y="1169045"/>
            <a:ext cx="23908" cy="4434274"/>
          </a:xfrm>
          <a:prstGeom prst="line">
            <a:avLst/>
          </a:prstGeom>
          <a:ln w="38100">
            <a:solidFill>
              <a:srgbClr val="00B0F0"/>
            </a:solidFill>
          </a:ln>
        </p:spPr>
        <p:style>
          <a:lnRef idx="1">
            <a:schemeClr val="accent3"/>
          </a:lnRef>
          <a:fillRef idx="0">
            <a:schemeClr val="accent3"/>
          </a:fillRef>
          <a:effectRef idx="0">
            <a:schemeClr val="accent3"/>
          </a:effectRef>
          <a:fontRef idx="minor">
            <a:schemeClr val="tx1"/>
          </a:fontRef>
        </p:style>
      </p:cxnSp>
      <p:cxnSp>
        <p:nvCxnSpPr>
          <p:cNvPr id="50" name="Straight Connector 49"/>
          <p:cNvCxnSpPr/>
          <p:nvPr/>
        </p:nvCxnSpPr>
        <p:spPr>
          <a:xfrm flipH="1">
            <a:off x="7526655" y="5587047"/>
            <a:ext cx="1057170" cy="6826"/>
          </a:xfrm>
          <a:prstGeom prst="line">
            <a:avLst/>
          </a:prstGeom>
          <a:ln w="38100">
            <a:solidFill>
              <a:srgbClr val="00B0F0"/>
            </a:solidFill>
          </a:ln>
        </p:spPr>
        <p:style>
          <a:lnRef idx="1">
            <a:schemeClr val="accent3"/>
          </a:lnRef>
          <a:fillRef idx="0">
            <a:schemeClr val="accent3"/>
          </a:fillRef>
          <a:effectRef idx="0">
            <a:schemeClr val="accent3"/>
          </a:effectRef>
          <a:fontRef idx="minor">
            <a:schemeClr val="tx1"/>
          </a:fontRef>
        </p:style>
      </p:cxnSp>
      <p:cxnSp>
        <p:nvCxnSpPr>
          <p:cNvPr id="55" name="Straight Connector 54"/>
          <p:cNvCxnSpPr/>
          <p:nvPr/>
        </p:nvCxnSpPr>
        <p:spPr>
          <a:xfrm flipH="1">
            <a:off x="7506970" y="1184920"/>
            <a:ext cx="1057170" cy="0"/>
          </a:xfrm>
          <a:prstGeom prst="line">
            <a:avLst/>
          </a:prstGeom>
          <a:ln w="38100">
            <a:solidFill>
              <a:srgbClr val="00B0F0"/>
            </a:solidFill>
          </a:ln>
        </p:spPr>
        <p:style>
          <a:lnRef idx="1">
            <a:schemeClr val="accent3"/>
          </a:lnRef>
          <a:fillRef idx="0">
            <a:schemeClr val="accent3"/>
          </a:fillRef>
          <a:effectRef idx="0">
            <a:schemeClr val="accent3"/>
          </a:effectRef>
          <a:fontRef idx="minor">
            <a:schemeClr val="tx1"/>
          </a:fontRef>
        </p:style>
      </p:cxnSp>
      <p:cxnSp>
        <p:nvCxnSpPr>
          <p:cNvPr id="56" name="Straight Arrow Connector 55"/>
          <p:cNvCxnSpPr/>
          <p:nvPr/>
        </p:nvCxnSpPr>
        <p:spPr>
          <a:xfrm>
            <a:off x="7498256" y="3402057"/>
            <a:ext cx="1447781" cy="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5177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99252-0469-4466-AACA-E5757A629ECF}"/>
              </a:ext>
            </a:extLst>
          </p:cNvPr>
          <p:cNvSpPr>
            <a:spLocks noGrp="1"/>
          </p:cNvSpPr>
          <p:nvPr>
            <p:ph type="title"/>
          </p:nvPr>
        </p:nvSpPr>
        <p:spPr>
          <a:xfrm>
            <a:off x="838200" y="203200"/>
            <a:ext cx="10515600" cy="1325563"/>
          </a:xfrm>
        </p:spPr>
        <p:txBody>
          <a:bodyPr/>
          <a:lstStyle/>
          <a:p>
            <a:pPr algn="ctr"/>
            <a:r>
              <a:rPr lang="en-US" dirty="0">
                <a:solidFill>
                  <a:schemeClr val="accent3">
                    <a:lumMod val="60000"/>
                    <a:lumOff val="40000"/>
                  </a:schemeClr>
                </a:solidFill>
              </a:rPr>
              <a:t>Singular Value Decomposition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7856" y="1690688"/>
            <a:ext cx="4351338" cy="435133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7009" y="1690688"/>
            <a:ext cx="4351338" cy="4351338"/>
          </a:xfrm>
          <a:prstGeom prst="rect">
            <a:avLst/>
          </a:prstGeom>
        </p:spPr>
      </p:pic>
      <p:cxnSp>
        <p:nvCxnSpPr>
          <p:cNvPr id="6" name="Straight Arrow Connector 5">
            <a:extLst>
              <a:ext uri="{FF2B5EF4-FFF2-40B4-BE49-F238E27FC236}">
                <a16:creationId xmlns:a16="http://schemas.microsoft.com/office/drawing/2014/main" id="{2C2FF996-FC09-4BE7-819D-5592BB9D7BD1}"/>
              </a:ext>
            </a:extLst>
          </p:cNvPr>
          <p:cNvCxnSpPr>
            <a:cxnSpLocks/>
          </p:cNvCxnSpPr>
          <p:nvPr/>
        </p:nvCxnSpPr>
        <p:spPr>
          <a:xfrm>
            <a:off x="5443542" y="2440032"/>
            <a:ext cx="130491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509311A-587B-4EA4-88BF-EB2653BFB753}"/>
              </a:ext>
            </a:extLst>
          </p:cNvPr>
          <p:cNvCxnSpPr>
            <a:cxnSpLocks/>
          </p:cNvCxnSpPr>
          <p:nvPr/>
        </p:nvCxnSpPr>
        <p:spPr>
          <a:xfrm>
            <a:off x="5443542" y="5354682"/>
            <a:ext cx="1304916"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240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3" name="Picture 1222">
            <a:extLst>
              <a:ext uri="{FF2B5EF4-FFF2-40B4-BE49-F238E27FC236}">
                <a16:creationId xmlns:a16="http://schemas.microsoft.com/office/drawing/2014/main" id="{CBA33A0C-953D-495A-A626-5FB6CD6BA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8453" y="3337728"/>
            <a:ext cx="2792683" cy="2792683"/>
          </a:xfrm>
          <a:prstGeom prst="rect">
            <a:avLst/>
          </a:prstGeom>
        </p:spPr>
      </p:pic>
      <p:sp>
        <p:nvSpPr>
          <p:cNvPr id="2" name="Title 1">
            <a:extLst>
              <a:ext uri="{FF2B5EF4-FFF2-40B4-BE49-F238E27FC236}">
                <a16:creationId xmlns:a16="http://schemas.microsoft.com/office/drawing/2014/main" id="{9712DB60-4756-4027-AF05-E9EF3F55CFD4}"/>
              </a:ext>
            </a:extLst>
          </p:cNvPr>
          <p:cNvSpPr>
            <a:spLocks noGrp="1"/>
          </p:cNvSpPr>
          <p:nvPr>
            <p:ph type="title"/>
          </p:nvPr>
        </p:nvSpPr>
        <p:spPr>
          <a:xfrm>
            <a:off x="342900" y="-102587"/>
            <a:ext cx="10515600" cy="1325563"/>
          </a:xfrm>
        </p:spPr>
        <p:txBody>
          <a:bodyPr/>
          <a:lstStyle/>
          <a:p>
            <a:r>
              <a:rPr lang="en-US" dirty="0">
                <a:solidFill>
                  <a:schemeClr val="accent3">
                    <a:lumMod val="40000"/>
                    <a:lumOff val="60000"/>
                  </a:schemeClr>
                </a:solidFill>
              </a:rPr>
              <a:t>Run Length Decoding</a:t>
            </a:r>
          </a:p>
        </p:txBody>
      </p:sp>
      <p:pic>
        <p:nvPicPr>
          <p:cNvPr id="5" name="Picture 4"/>
          <p:cNvPicPr>
            <a:picLocks noChangeAspect="1"/>
          </p:cNvPicPr>
          <p:nvPr/>
        </p:nvPicPr>
        <p:blipFill>
          <a:blip r:embed="rId3"/>
          <a:stretch>
            <a:fillRect/>
          </a:stretch>
        </p:blipFill>
        <p:spPr>
          <a:xfrm>
            <a:off x="766839" y="3245910"/>
            <a:ext cx="3424160" cy="3125106"/>
          </a:xfrm>
          <a:prstGeom prst="rect">
            <a:avLst/>
          </a:prstGeom>
        </p:spPr>
      </p:pic>
      <p:sp>
        <p:nvSpPr>
          <p:cNvPr id="8" name="TextBox 7"/>
          <p:cNvSpPr txBox="1"/>
          <p:nvPr/>
        </p:nvSpPr>
        <p:spPr>
          <a:xfrm>
            <a:off x="342900" y="901794"/>
            <a:ext cx="2807692" cy="369332"/>
          </a:xfrm>
          <a:prstGeom prst="rect">
            <a:avLst/>
          </a:prstGeom>
          <a:noFill/>
        </p:spPr>
        <p:txBody>
          <a:bodyPr wrap="none" rtlCol="0">
            <a:spAutoFit/>
          </a:bodyPr>
          <a:lstStyle/>
          <a:p>
            <a:r>
              <a:rPr lang="en-US" dirty="0"/>
              <a:t>[</a:t>
            </a:r>
            <a:r>
              <a:rPr lang="en-US" dirty="0">
                <a:solidFill>
                  <a:schemeClr val="accent3"/>
                </a:solidFill>
              </a:rPr>
              <a:t>Pixel Index</a:t>
            </a:r>
            <a:r>
              <a:rPr lang="en-US" dirty="0"/>
              <a:t>, </a:t>
            </a:r>
            <a:r>
              <a:rPr lang="en-US" dirty="0">
                <a:solidFill>
                  <a:srgbClr val="92D050"/>
                </a:solidFill>
              </a:rPr>
              <a:t>Vector Length</a:t>
            </a:r>
            <a:r>
              <a:rPr lang="en-US" dirty="0"/>
              <a:t>]</a:t>
            </a:r>
          </a:p>
        </p:txBody>
      </p:sp>
      <p:graphicFrame>
        <p:nvGraphicFramePr>
          <p:cNvPr id="9" name="Table 8"/>
          <p:cNvGraphicFramePr>
            <a:graphicFrameLocks noGrp="1"/>
          </p:cNvGraphicFramePr>
          <p:nvPr>
            <p:extLst>
              <p:ext uri="{D42A27DB-BD31-4B8C-83A1-F6EECF244321}">
                <p14:modId xmlns:p14="http://schemas.microsoft.com/office/powerpoint/2010/main" val="1472427462"/>
              </p:ext>
            </p:extLst>
          </p:nvPr>
        </p:nvGraphicFramePr>
        <p:xfrm>
          <a:off x="492637" y="1502286"/>
          <a:ext cx="11206725" cy="1327122"/>
        </p:xfrm>
        <a:graphic>
          <a:graphicData uri="http://schemas.openxmlformats.org/drawingml/2006/table">
            <a:tbl>
              <a:tblPr/>
              <a:tblGrid>
                <a:gridCol w="1214991">
                  <a:extLst>
                    <a:ext uri="{9D8B030D-6E8A-4147-A177-3AD203B41FA5}">
                      <a16:colId xmlns:a16="http://schemas.microsoft.com/office/drawing/2014/main" val="1219304964"/>
                    </a:ext>
                  </a:extLst>
                </a:gridCol>
                <a:gridCol w="9991734">
                  <a:extLst>
                    <a:ext uri="{9D8B030D-6E8A-4147-A177-3AD203B41FA5}">
                      <a16:colId xmlns:a16="http://schemas.microsoft.com/office/drawing/2014/main" val="927212268"/>
                    </a:ext>
                  </a:extLst>
                </a:gridCol>
              </a:tblGrid>
              <a:tr h="164821">
                <a:tc>
                  <a:txBody>
                    <a:bodyPr/>
                    <a:lstStyle/>
                    <a:p>
                      <a:pPr algn="ctr" fontAlgn="b"/>
                      <a:r>
                        <a:rPr lang="en-US" sz="1600" b="1" i="0" u="none" strike="noStrike">
                          <a:solidFill>
                            <a:schemeClr val="accent4">
                              <a:lumMod val="60000"/>
                              <a:lumOff val="40000"/>
                            </a:schemeClr>
                          </a:solidFill>
                          <a:effectLst/>
                          <a:latin typeface="Calibri" panose="020F0502020204030204" pitchFamily="34" charset="0"/>
                        </a:rPr>
                        <a:t>ImageId</a:t>
                      </a:r>
                    </a:p>
                  </a:txBody>
                  <a:tcPr marL="8241" marR="8241" marT="8241" marB="0" anchor="b">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a:solidFill>
                            <a:schemeClr val="accent4">
                              <a:lumMod val="60000"/>
                              <a:lumOff val="40000"/>
                            </a:schemeClr>
                          </a:solidFill>
                          <a:effectLst/>
                          <a:latin typeface="Calibri" panose="020F0502020204030204" pitchFamily="34" charset="0"/>
                        </a:rPr>
                        <a:t>EncodedPixels</a:t>
                      </a:r>
                    </a:p>
                  </a:txBody>
                  <a:tcPr marL="8241" marR="8241" marT="8241" marB="0" anchor="b">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61029055"/>
                  </a:ext>
                </a:extLst>
              </a:tr>
              <a:tr h="1023540">
                <a:tc>
                  <a:txBody>
                    <a:bodyPr/>
                    <a:lstStyle/>
                    <a:p>
                      <a:pPr algn="ctr" fontAlgn="b"/>
                      <a:r>
                        <a:rPr lang="en-US" sz="1100" b="0" i="0" u="none" strike="noStrike">
                          <a:solidFill>
                            <a:schemeClr val="tx1"/>
                          </a:solidFill>
                          <a:effectLst/>
                          <a:latin typeface="Calibri" panose="020F0502020204030204" pitchFamily="34" charset="0"/>
                        </a:rPr>
                        <a:t>000155de5.jpg</a:t>
                      </a:r>
                    </a:p>
                  </a:txBody>
                  <a:tcPr marL="8241" marR="8241" marT="8241"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tcPr>
                </a:tc>
                <a:tc>
                  <a:txBody>
                    <a:bodyPr/>
                    <a:lstStyle/>
                    <a:p>
                      <a:pPr algn="l" fontAlgn="b"/>
                      <a:r>
                        <a:rPr lang="en-US" sz="1000" b="0" i="0" u="none" strike="noStrike">
                          <a:solidFill>
                            <a:schemeClr val="accent3"/>
                          </a:solidFill>
                          <a:effectLst/>
                          <a:latin typeface="Calibri" panose="020F0502020204030204" pitchFamily="34" charset="0"/>
                        </a:rPr>
                        <a:t>264661</a:t>
                      </a:r>
                      <a:r>
                        <a:rPr lang="en-US" sz="1000" b="0" i="0" u="none" strike="noStrike">
                          <a:solidFill>
                            <a:schemeClr val="tx1"/>
                          </a:solidFill>
                          <a:effectLst/>
                          <a:latin typeface="Calibri" panose="020F0502020204030204" pitchFamily="34" charset="0"/>
                        </a:rPr>
                        <a:t> </a:t>
                      </a:r>
                      <a:r>
                        <a:rPr lang="en-US" sz="1000" b="0" i="0" u="none" strike="noStrike">
                          <a:solidFill>
                            <a:srgbClr val="92D050"/>
                          </a:solidFill>
                          <a:effectLst/>
                          <a:latin typeface="Calibri" panose="020F0502020204030204" pitchFamily="34" charset="0"/>
                        </a:rPr>
                        <a:t>17</a:t>
                      </a:r>
                      <a:r>
                        <a:rPr lang="en-US" sz="1000" b="0" i="0" u="none" strike="noStrike">
                          <a:solidFill>
                            <a:schemeClr val="tx1"/>
                          </a:solidFill>
                          <a:effectLst/>
                          <a:latin typeface="Calibri" panose="020F0502020204030204" pitchFamily="34" charset="0"/>
                        </a:rPr>
                        <a:t> 265429 33 266197 33 266965 33 267733 33 268501 33 269269 33 270037 33 270805 33 271573 33 272341 33 273109 33 273877 33 274645 33 275413 33 276181 33 276949 33 277716 34 278484 34 279252 33 280020 33 280788 33 281556 33 282324 33 283092 33 283860 33 284628 33 285396 33 286164 33 286932 33 287700 33 288468 33 289236 33 290004 33 290772 33 291540 33 292308 33 293076 33 293844 33 294612 33 295380 33 296148 33 296916 33 297684 33 298452 33 299220 33 299988 33 300756 33 301524 33 302292 33 303060 33 303827 34 304595 34 305363 33 306131 33 306899 33 307667 33 308435 33 309203 33 309971 33 310739 33 311507 33 312275 33 313043 33 313811 33 314579 33 315347 33 316115 33 316883 33 317651 33 318419 33 319187 33 319955 33 320723 33 321491 33 322259 33 323027 33 323795 33 324563 33 325331 33 326099 33 326867 33 327635 33 328403 33 329171 33 329938 34 330706 34 331474 33 332242 33 333010 33 333778 33 334546 33 335314 33 336082 33 336850 33 337618 33 338386 33 339154 33 339922 33 340690 33 341458 33 342226 33 343003 24 343787 8</a:t>
                      </a:r>
                    </a:p>
                  </a:txBody>
                  <a:tcPr marL="8241" marR="8241" marT="8241" marB="0" anchor="b">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540290320"/>
                  </a:ext>
                </a:extLst>
              </a:tr>
            </a:tbl>
          </a:graphicData>
        </a:graphic>
      </p:graphicFrame>
      <p:sp>
        <p:nvSpPr>
          <p:cNvPr id="3" name="TextBox 2"/>
          <p:cNvSpPr txBox="1"/>
          <p:nvPr/>
        </p:nvSpPr>
        <p:spPr>
          <a:xfrm>
            <a:off x="68019" y="4576171"/>
            <a:ext cx="535724" cy="369332"/>
          </a:xfrm>
          <a:prstGeom prst="rect">
            <a:avLst/>
          </a:prstGeom>
          <a:noFill/>
        </p:spPr>
        <p:txBody>
          <a:bodyPr wrap="none" rtlCol="0">
            <a:spAutoFit/>
          </a:bodyPr>
          <a:lstStyle/>
          <a:p>
            <a:r>
              <a:rPr lang="en-US" dirty="0">
                <a:solidFill>
                  <a:srgbClr val="7030A0"/>
                </a:solidFill>
              </a:rPr>
              <a:t>768</a:t>
            </a:r>
          </a:p>
        </p:txBody>
      </p:sp>
      <p:sp>
        <p:nvSpPr>
          <p:cNvPr id="10" name="Left Brace 9">
            <a:extLst>
              <a:ext uri="{FF2B5EF4-FFF2-40B4-BE49-F238E27FC236}">
                <a16:creationId xmlns:a16="http://schemas.microsoft.com/office/drawing/2014/main" id="{1600E81D-B6AA-424F-9350-124674A71076}"/>
              </a:ext>
            </a:extLst>
          </p:cNvPr>
          <p:cNvSpPr/>
          <p:nvPr/>
        </p:nvSpPr>
        <p:spPr>
          <a:xfrm>
            <a:off x="729339" y="3374950"/>
            <a:ext cx="224528" cy="2771775"/>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Left Brace 12">
            <a:extLst>
              <a:ext uri="{FF2B5EF4-FFF2-40B4-BE49-F238E27FC236}">
                <a16:creationId xmlns:a16="http://schemas.microsoft.com/office/drawing/2014/main" id="{CE0DDA88-499B-4E55-9CF6-F951E7314D7B}"/>
              </a:ext>
            </a:extLst>
          </p:cNvPr>
          <p:cNvSpPr/>
          <p:nvPr/>
        </p:nvSpPr>
        <p:spPr>
          <a:xfrm rot="16200000">
            <a:off x="2366655" y="4966079"/>
            <a:ext cx="224528" cy="2771775"/>
          </a:xfrm>
          <a:prstGeom prst="leftBrace">
            <a:avLst/>
          </a:prstGeom>
          <a:ln w="1905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15952EF-C53A-4374-8FDF-45935F444E4B}"/>
              </a:ext>
            </a:extLst>
          </p:cNvPr>
          <p:cNvSpPr txBox="1"/>
          <p:nvPr/>
        </p:nvSpPr>
        <p:spPr>
          <a:xfrm>
            <a:off x="4036984" y="4385375"/>
            <a:ext cx="465192" cy="769441"/>
          </a:xfrm>
          <a:prstGeom prst="rect">
            <a:avLst/>
          </a:prstGeom>
          <a:noFill/>
        </p:spPr>
        <p:txBody>
          <a:bodyPr wrap="none" rtlCol="0">
            <a:spAutoFit/>
          </a:bodyPr>
          <a:lstStyle/>
          <a:p>
            <a:r>
              <a:rPr lang="en-US" sz="4400" dirty="0">
                <a:solidFill>
                  <a:srgbClr val="7030A0"/>
                </a:solidFill>
              </a:rPr>
              <a:t>+</a:t>
            </a:r>
          </a:p>
        </p:txBody>
      </p:sp>
      <p:pic>
        <p:nvPicPr>
          <p:cNvPr id="1221" name="Picture 1220">
            <a:extLst>
              <a:ext uri="{FF2B5EF4-FFF2-40B4-BE49-F238E27FC236}">
                <a16:creationId xmlns:a16="http://schemas.microsoft.com/office/drawing/2014/main" id="{D07CB2FC-2A86-4BEF-B76F-33E4C89066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8206" y="3347169"/>
            <a:ext cx="2795588" cy="2795588"/>
          </a:xfrm>
          <a:prstGeom prst="rect">
            <a:avLst/>
          </a:prstGeom>
          <a:ln>
            <a:solidFill>
              <a:schemeClr val="tx1"/>
            </a:solidFill>
          </a:ln>
        </p:spPr>
      </p:pic>
      <p:sp>
        <p:nvSpPr>
          <p:cNvPr id="235" name="TextBox 234">
            <a:extLst>
              <a:ext uri="{FF2B5EF4-FFF2-40B4-BE49-F238E27FC236}">
                <a16:creationId xmlns:a16="http://schemas.microsoft.com/office/drawing/2014/main" id="{EEA4BE98-D690-45BF-9068-01F3C204E92C}"/>
              </a:ext>
            </a:extLst>
          </p:cNvPr>
          <p:cNvSpPr txBox="1"/>
          <p:nvPr/>
        </p:nvSpPr>
        <p:spPr>
          <a:xfrm>
            <a:off x="3026257" y="925481"/>
            <a:ext cx="2329484" cy="369332"/>
          </a:xfrm>
          <a:prstGeom prst="rect">
            <a:avLst/>
          </a:prstGeom>
          <a:noFill/>
        </p:spPr>
        <p:txBody>
          <a:bodyPr wrap="none" rtlCol="0">
            <a:spAutoFit/>
          </a:bodyPr>
          <a:lstStyle/>
          <a:p>
            <a:r>
              <a:rPr lang="en-US" dirty="0">
                <a:solidFill>
                  <a:schemeClr val="accent4"/>
                </a:solidFill>
              </a:rPr>
              <a:t>1x589,824 → 768x768 </a:t>
            </a:r>
          </a:p>
        </p:txBody>
      </p:sp>
      <p:sp>
        <p:nvSpPr>
          <p:cNvPr id="236" name="TextBox 235">
            <a:extLst>
              <a:ext uri="{FF2B5EF4-FFF2-40B4-BE49-F238E27FC236}">
                <a16:creationId xmlns:a16="http://schemas.microsoft.com/office/drawing/2014/main" id="{A52B9002-6121-4870-B338-8B9BB5604574}"/>
              </a:ext>
            </a:extLst>
          </p:cNvPr>
          <p:cNvSpPr txBox="1"/>
          <p:nvPr/>
        </p:nvSpPr>
        <p:spPr>
          <a:xfrm>
            <a:off x="2211057" y="6488668"/>
            <a:ext cx="535724" cy="369332"/>
          </a:xfrm>
          <a:prstGeom prst="rect">
            <a:avLst/>
          </a:prstGeom>
          <a:noFill/>
        </p:spPr>
        <p:txBody>
          <a:bodyPr wrap="none" rtlCol="0">
            <a:spAutoFit/>
          </a:bodyPr>
          <a:lstStyle/>
          <a:p>
            <a:r>
              <a:rPr lang="en-US" dirty="0">
                <a:solidFill>
                  <a:srgbClr val="7030A0"/>
                </a:solidFill>
              </a:rPr>
              <a:t>768</a:t>
            </a:r>
          </a:p>
        </p:txBody>
      </p:sp>
      <p:sp>
        <p:nvSpPr>
          <p:cNvPr id="238" name="TextBox 237">
            <a:extLst>
              <a:ext uri="{FF2B5EF4-FFF2-40B4-BE49-F238E27FC236}">
                <a16:creationId xmlns:a16="http://schemas.microsoft.com/office/drawing/2014/main" id="{72F4A3A9-6553-4149-ADBF-3397A9C60009}"/>
              </a:ext>
            </a:extLst>
          </p:cNvPr>
          <p:cNvSpPr txBox="1"/>
          <p:nvPr/>
        </p:nvSpPr>
        <p:spPr>
          <a:xfrm>
            <a:off x="7724104" y="4385374"/>
            <a:ext cx="465192" cy="769441"/>
          </a:xfrm>
          <a:prstGeom prst="rect">
            <a:avLst/>
          </a:prstGeom>
          <a:noFill/>
        </p:spPr>
        <p:txBody>
          <a:bodyPr wrap="none" rtlCol="0">
            <a:spAutoFit/>
          </a:bodyPr>
          <a:lstStyle/>
          <a:p>
            <a:r>
              <a:rPr lang="en-US" sz="4400" dirty="0">
                <a:solidFill>
                  <a:srgbClr val="7030A0"/>
                </a:solidFill>
              </a:rPr>
              <a:t>=</a:t>
            </a:r>
          </a:p>
        </p:txBody>
      </p:sp>
      <p:sp>
        <p:nvSpPr>
          <p:cNvPr id="239" name="TextBox 238">
            <a:extLst>
              <a:ext uri="{FF2B5EF4-FFF2-40B4-BE49-F238E27FC236}">
                <a16:creationId xmlns:a16="http://schemas.microsoft.com/office/drawing/2014/main" id="{775E5EF6-1812-4D25-B51A-6E09304BCE35}"/>
              </a:ext>
            </a:extLst>
          </p:cNvPr>
          <p:cNvSpPr txBox="1"/>
          <p:nvPr/>
        </p:nvSpPr>
        <p:spPr>
          <a:xfrm>
            <a:off x="1706271" y="3049026"/>
            <a:ext cx="1545295" cy="369332"/>
          </a:xfrm>
          <a:prstGeom prst="rect">
            <a:avLst/>
          </a:prstGeom>
          <a:noFill/>
        </p:spPr>
        <p:txBody>
          <a:bodyPr wrap="none" rtlCol="0">
            <a:spAutoFit/>
          </a:bodyPr>
          <a:lstStyle/>
          <a:p>
            <a:r>
              <a:rPr lang="en-US" dirty="0">
                <a:solidFill>
                  <a:schemeClr val="accent4">
                    <a:lumMod val="60000"/>
                    <a:lumOff val="40000"/>
                  </a:schemeClr>
                </a:solidFill>
              </a:rPr>
              <a:t>Original Image</a:t>
            </a:r>
          </a:p>
        </p:txBody>
      </p:sp>
      <p:sp>
        <p:nvSpPr>
          <p:cNvPr id="240" name="TextBox 239">
            <a:extLst>
              <a:ext uri="{FF2B5EF4-FFF2-40B4-BE49-F238E27FC236}">
                <a16:creationId xmlns:a16="http://schemas.microsoft.com/office/drawing/2014/main" id="{E325940F-22F6-4596-B883-2BE5B788F8DA}"/>
              </a:ext>
            </a:extLst>
          </p:cNvPr>
          <p:cNvSpPr txBox="1"/>
          <p:nvPr/>
        </p:nvSpPr>
        <p:spPr>
          <a:xfrm>
            <a:off x="5308926" y="3023074"/>
            <a:ext cx="1574149" cy="369332"/>
          </a:xfrm>
          <a:prstGeom prst="rect">
            <a:avLst/>
          </a:prstGeom>
          <a:noFill/>
        </p:spPr>
        <p:txBody>
          <a:bodyPr wrap="none" rtlCol="0">
            <a:spAutoFit/>
          </a:bodyPr>
          <a:lstStyle/>
          <a:p>
            <a:r>
              <a:rPr lang="en-US" dirty="0">
                <a:solidFill>
                  <a:schemeClr val="accent4">
                    <a:lumMod val="60000"/>
                    <a:lumOff val="40000"/>
                  </a:schemeClr>
                </a:solidFill>
              </a:rPr>
              <a:t>Decoded Mask</a:t>
            </a:r>
          </a:p>
        </p:txBody>
      </p:sp>
      <p:sp>
        <p:nvSpPr>
          <p:cNvPr id="241" name="TextBox 240">
            <a:extLst>
              <a:ext uri="{FF2B5EF4-FFF2-40B4-BE49-F238E27FC236}">
                <a16:creationId xmlns:a16="http://schemas.microsoft.com/office/drawing/2014/main" id="{9F6DD35F-9638-483D-A1CE-E1BF8FFE7172}"/>
              </a:ext>
            </a:extLst>
          </p:cNvPr>
          <p:cNvSpPr txBox="1"/>
          <p:nvPr/>
        </p:nvSpPr>
        <p:spPr>
          <a:xfrm>
            <a:off x="8997249" y="3036881"/>
            <a:ext cx="1527341" cy="369332"/>
          </a:xfrm>
          <a:prstGeom prst="rect">
            <a:avLst/>
          </a:prstGeom>
          <a:noFill/>
        </p:spPr>
        <p:txBody>
          <a:bodyPr wrap="none" rtlCol="0">
            <a:spAutoFit/>
          </a:bodyPr>
          <a:lstStyle/>
          <a:p>
            <a:r>
              <a:rPr lang="en-US" dirty="0">
                <a:solidFill>
                  <a:schemeClr val="accent4">
                    <a:lumMod val="60000"/>
                    <a:lumOff val="40000"/>
                  </a:schemeClr>
                </a:solidFill>
              </a:rPr>
              <a:t>Mask Overlaid</a:t>
            </a:r>
          </a:p>
        </p:txBody>
      </p:sp>
    </p:spTree>
    <p:extLst>
      <p:ext uri="{BB962C8B-B14F-4D97-AF65-F5344CB8AC3E}">
        <p14:creationId xmlns:p14="http://schemas.microsoft.com/office/powerpoint/2010/main" val="3923322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12499AA-670A-41F0-B6FD-5A5913231029}"/>
              </a:ext>
            </a:extLst>
          </p:cNvPr>
          <p:cNvSpPr>
            <a:spLocks noGrp="1"/>
          </p:cNvSpPr>
          <p:nvPr>
            <p:ph type="title"/>
          </p:nvPr>
        </p:nvSpPr>
        <p:spPr>
          <a:xfrm>
            <a:off x="342900" y="-102587"/>
            <a:ext cx="10515600" cy="1325563"/>
          </a:xfrm>
        </p:spPr>
        <p:txBody>
          <a:bodyPr/>
          <a:lstStyle/>
          <a:p>
            <a:r>
              <a:rPr lang="en-US">
                <a:solidFill>
                  <a:schemeClr val="accent3">
                    <a:lumMod val="40000"/>
                    <a:lumOff val="60000"/>
                  </a:schemeClr>
                </a:solidFill>
              </a:rPr>
              <a:t>Run Length Decoding – Pseudo Code</a:t>
            </a:r>
          </a:p>
        </p:txBody>
      </p:sp>
      <p:sp>
        <p:nvSpPr>
          <p:cNvPr id="7" name="Content Placeholder 2">
            <a:extLst>
              <a:ext uri="{FF2B5EF4-FFF2-40B4-BE49-F238E27FC236}">
                <a16:creationId xmlns:a16="http://schemas.microsoft.com/office/drawing/2014/main" id="{7611BB6F-38E8-4655-8606-18B08C9712E5}"/>
              </a:ext>
            </a:extLst>
          </p:cNvPr>
          <p:cNvSpPr>
            <a:spLocks noGrp="1"/>
          </p:cNvSpPr>
          <p:nvPr>
            <p:ph idx="1"/>
          </p:nvPr>
        </p:nvSpPr>
        <p:spPr>
          <a:xfrm>
            <a:off x="838200" y="1745723"/>
            <a:ext cx="10515600" cy="4351338"/>
          </a:xfrm>
        </p:spPr>
        <p:txBody>
          <a:bodyPr>
            <a:noAutofit/>
          </a:bodyPr>
          <a:lstStyle/>
          <a:p>
            <a:pPr marL="0" indent="0">
              <a:lnSpc>
                <a:spcPct val="100000"/>
              </a:lnSpc>
              <a:buNone/>
            </a:pPr>
            <a:r>
              <a:rPr lang="en-US" sz="1750" dirty="0">
                <a:solidFill>
                  <a:srgbClr val="0070C0"/>
                </a:solidFill>
              </a:rPr>
              <a:t>Loop</a:t>
            </a:r>
            <a:r>
              <a:rPr lang="en-US" sz="1750" dirty="0"/>
              <a:t> 	Through CSV File</a:t>
            </a:r>
          </a:p>
          <a:p>
            <a:pPr marL="0" indent="0">
              <a:lnSpc>
                <a:spcPct val="100000"/>
              </a:lnSpc>
              <a:buNone/>
            </a:pPr>
            <a:r>
              <a:rPr lang="en-US" sz="1750" dirty="0"/>
              <a:t>	</a:t>
            </a:r>
            <a:r>
              <a:rPr lang="en-US" sz="1750" dirty="0">
                <a:solidFill>
                  <a:srgbClr val="0070C0"/>
                </a:solidFill>
              </a:rPr>
              <a:t>If 	</a:t>
            </a:r>
            <a:r>
              <a:rPr lang="en-US" sz="1750" dirty="0"/>
              <a:t>line has no ship</a:t>
            </a:r>
          </a:p>
          <a:p>
            <a:pPr marL="0" indent="0">
              <a:lnSpc>
                <a:spcPct val="100000"/>
              </a:lnSpc>
              <a:buNone/>
            </a:pPr>
            <a:r>
              <a:rPr lang="en-US" sz="1750" dirty="0"/>
              <a:t>		Create a [768, 768] mask of zeros</a:t>
            </a:r>
          </a:p>
          <a:p>
            <a:pPr marL="0" indent="0">
              <a:lnSpc>
                <a:spcPct val="100000"/>
              </a:lnSpc>
              <a:buNone/>
            </a:pPr>
            <a:r>
              <a:rPr lang="en-US" sz="1750" dirty="0"/>
              <a:t>	</a:t>
            </a:r>
            <a:r>
              <a:rPr lang="en-US" sz="1750" dirty="0">
                <a:solidFill>
                  <a:srgbClr val="0070C0"/>
                </a:solidFill>
              </a:rPr>
              <a:t>Else If 	</a:t>
            </a:r>
            <a:r>
              <a:rPr lang="en-US" sz="1750" dirty="0"/>
              <a:t>line is the same as the previous line </a:t>
            </a:r>
            <a:r>
              <a:rPr lang="en-US" sz="1750" dirty="0">
                <a:solidFill>
                  <a:schemeClr val="accent3">
                    <a:lumMod val="60000"/>
                    <a:lumOff val="40000"/>
                  </a:schemeClr>
                </a:solidFill>
              </a:rPr>
              <a:t>// it means its another ship</a:t>
            </a:r>
          </a:p>
          <a:p>
            <a:pPr marL="0" indent="0">
              <a:lnSpc>
                <a:spcPct val="100000"/>
              </a:lnSpc>
              <a:buNone/>
            </a:pPr>
            <a:r>
              <a:rPr lang="en-US" sz="1750" dirty="0"/>
              <a:t>		Convert </a:t>
            </a:r>
            <a:r>
              <a:rPr lang="en-US" sz="1750" dirty="0">
                <a:solidFill>
                  <a:srgbClr val="00B0F0"/>
                </a:solidFill>
              </a:rPr>
              <a:t>Pixel Index </a:t>
            </a:r>
            <a:r>
              <a:rPr lang="en-US" sz="1750" dirty="0"/>
              <a:t>to </a:t>
            </a:r>
            <a:r>
              <a:rPr lang="en-US" sz="1750" dirty="0">
                <a:solidFill>
                  <a:schemeClr val="accent4"/>
                </a:solidFill>
              </a:rPr>
              <a:t>[Row, Column] </a:t>
            </a:r>
          </a:p>
          <a:p>
            <a:pPr marL="0" indent="0">
              <a:lnSpc>
                <a:spcPct val="100000"/>
              </a:lnSpc>
              <a:buNone/>
            </a:pPr>
            <a:r>
              <a:rPr lang="en-US" sz="1750" dirty="0">
                <a:solidFill>
                  <a:schemeClr val="accent4"/>
                </a:solidFill>
              </a:rPr>
              <a:t>		</a:t>
            </a:r>
            <a:r>
              <a:rPr lang="en-US" sz="1750" dirty="0"/>
              <a:t>Create </a:t>
            </a:r>
            <a:r>
              <a:rPr lang="en-US" sz="1750" dirty="0">
                <a:solidFill>
                  <a:schemeClr val="accent2"/>
                </a:solidFill>
              </a:rPr>
              <a:t>Vector Length </a:t>
            </a:r>
            <a:r>
              <a:rPr lang="en-US" sz="1750" dirty="0"/>
              <a:t>of 1s beginning at </a:t>
            </a:r>
            <a:r>
              <a:rPr lang="en-US" sz="1750" dirty="0">
                <a:solidFill>
                  <a:schemeClr val="accent4"/>
                </a:solidFill>
              </a:rPr>
              <a:t>[Row, Column] </a:t>
            </a:r>
          </a:p>
          <a:p>
            <a:pPr marL="0" indent="0">
              <a:lnSpc>
                <a:spcPct val="100000"/>
              </a:lnSpc>
              <a:buNone/>
            </a:pPr>
            <a:r>
              <a:rPr lang="en-US" sz="1750" dirty="0"/>
              <a:t>		Add to previous mask			</a:t>
            </a:r>
          </a:p>
          <a:p>
            <a:pPr marL="0" indent="0">
              <a:lnSpc>
                <a:spcPct val="100000"/>
              </a:lnSpc>
              <a:buNone/>
            </a:pPr>
            <a:r>
              <a:rPr lang="en-US" sz="1750" dirty="0"/>
              <a:t>	</a:t>
            </a:r>
            <a:r>
              <a:rPr lang="en-US" sz="1750" dirty="0">
                <a:solidFill>
                  <a:srgbClr val="0070C0"/>
                </a:solidFill>
              </a:rPr>
              <a:t>Else </a:t>
            </a:r>
          </a:p>
          <a:p>
            <a:pPr marL="0" indent="0">
              <a:lnSpc>
                <a:spcPct val="100000"/>
              </a:lnSpc>
              <a:buNone/>
            </a:pPr>
            <a:r>
              <a:rPr lang="en-US" sz="1750" dirty="0"/>
              <a:t>		Convert </a:t>
            </a:r>
            <a:r>
              <a:rPr lang="en-US" sz="1750" dirty="0">
                <a:solidFill>
                  <a:srgbClr val="00B0F0"/>
                </a:solidFill>
              </a:rPr>
              <a:t>Pixel Index </a:t>
            </a:r>
            <a:r>
              <a:rPr lang="en-US" sz="1750" dirty="0"/>
              <a:t>to </a:t>
            </a:r>
            <a:r>
              <a:rPr lang="en-US" sz="1750" dirty="0">
                <a:solidFill>
                  <a:schemeClr val="accent4"/>
                </a:solidFill>
              </a:rPr>
              <a:t>[Row, Column] </a:t>
            </a:r>
          </a:p>
          <a:p>
            <a:pPr marL="0" indent="0">
              <a:lnSpc>
                <a:spcPct val="100000"/>
              </a:lnSpc>
              <a:buNone/>
            </a:pPr>
            <a:r>
              <a:rPr lang="en-US" sz="1750" dirty="0">
                <a:solidFill>
                  <a:schemeClr val="accent4"/>
                </a:solidFill>
              </a:rPr>
              <a:t>		</a:t>
            </a:r>
            <a:r>
              <a:rPr lang="en-US" sz="1750" dirty="0"/>
              <a:t>Create </a:t>
            </a:r>
            <a:r>
              <a:rPr lang="en-US" sz="1750" dirty="0">
                <a:solidFill>
                  <a:schemeClr val="accent2"/>
                </a:solidFill>
              </a:rPr>
              <a:t>Vector Length </a:t>
            </a:r>
            <a:r>
              <a:rPr lang="en-US" sz="1750" dirty="0"/>
              <a:t>of 1s beginning at </a:t>
            </a:r>
            <a:r>
              <a:rPr lang="en-US" sz="1750" dirty="0">
                <a:solidFill>
                  <a:schemeClr val="accent4"/>
                </a:solidFill>
              </a:rPr>
              <a:t>[Row, Column] </a:t>
            </a:r>
          </a:p>
          <a:p>
            <a:pPr marL="0" indent="0">
              <a:lnSpc>
                <a:spcPct val="100000"/>
              </a:lnSpc>
              <a:buNone/>
            </a:pPr>
            <a:r>
              <a:rPr lang="en-US" sz="1750" dirty="0"/>
              <a:t>		Add to new mask</a:t>
            </a:r>
          </a:p>
          <a:p>
            <a:pPr marL="0" indent="0">
              <a:lnSpc>
                <a:spcPct val="100000"/>
              </a:lnSpc>
              <a:buNone/>
            </a:pPr>
            <a:r>
              <a:rPr lang="en-US" sz="1750" dirty="0"/>
              <a:t>	Create .PNG file from mask</a:t>
            </a:r>
          </a:p>
        </p:txBody>
      </p:sp>
      <p:sp>
        <p:nvSpPr>
          <p:cNvPr id="8" name="TextBox 7">
            <a:extLst>
              <a:ext uri="{FF2B5EF4-FFF2-40B4-BE49-F238E27FC236}">
                <a16:creationId xmlns:a16="http://schemas.microsoft.com/office/drawing/2014/main" id="{1A7545D0-C32B-4DEF-9CD4-731E6AEF16B9}"/>
              </a:ext>
            </a:extLst>
          </p:cNvPr>
          <p:cNvSpPr txBox="1"/>
          <p:nvPr/>
        </p:nvSpPr>
        <p:spPr>
          <a:xfrm>
            <a:off x="342900" y="901794"/>
            <a:ext cx="2807692" cy="369332"/>
          </a:xfrm>
          <a:prstGeom prst="rect">
            <a:avLst/>
          </a:prstGeom>
          <a:noFill/>
        </p:spPr>
        <p:txBody>
          <a:bodyPr wrap="none" rtlCol="0">
            <a:spAutoFit/>
          </a:bodyPr>
          <a:lstStyle/>
          <a:p>
            <a:r>
              <a:rPr lang="en-US"/>
              <a:t>[</a:t>
            </a:r>
            <a:r>
              <a:rPr lang="en-US">
                <a:solidFill>
                  <a:schemeClr val="accent3"/>
                </a:solidFill>
              </a:rPr>
              <a:t>Pixel Index</a:t>
            </a:r>
            <a:r>
              <a:rPr lang="en-US"/>
              <a:t>, </a:t>
            </a:r>
            <a:r>
              <a:rPr lang="en-US">
                <a:solidFill>
                  <a:srgbClr val="92D050"/>
                </a:solidFill>
              </a:rPr>
              <a:t>Vector Length</a:t>
            </a:r>
            <a:r>
              <a:rPr lang="en-US"/>
              <a:t>]</a:t>
            </a:r>
          </a:p>
        </p:txBody>
      </p:sp>
      <p:sp>
        <p:nvSpPr>
          <p:cNvPr id="9" name="TextBox 8">
            <a:extLst>
              <a:ext uri="{FF2B5EF4-FFF2-40B4-BE49-F238E27FC236}">
                <a16:creationId xmlns:a16="http://schemas.microsoft.com/office/drawing/2014/main" id="{E7DF36BA-C661-4AC6-ABB7-63D3C371609B}"/>
              </a:ext>
            </a:extLst>
          </p:cNvPr>
          <p:cNvSpPr txBox="1"/>
          <p:nvPr/>
        </p:nvSpPr>
        <p:spPr>
          <a:xfrm>
            <a:off x="3026257" y="925481"/>
            <a:ext cx="2329484" cy="369332"/>
          </a:xfrm>
          <a:prstGeom prst="rect">
            <a:avLst/>
          </a:prstGeom>
          <a:noFill/>
        </p:spPr>
        <p:txBody>
          <a:bodyPr wrap="none" rtlCol="0">
            <a:spAutoFit/>
          </a:bodyPr>
          <a:lstStyle/>
          <a:p>
            <a:r>
              <a:rPr lang="en-US">
                <a:solidFill>
                  <a:schemeClr val="accent4"/>
                </a:solidFill>
              </a:rPr>
              <a:t>1x589,824 → 768x768 </a:t>
            </a:r>
          </a:p>
        </p:txBody>
      </p:sp>
    </p:spTree>
    <p:extLst>
      <p:ext uri="{BB962C8B-B14F-4D97-AF65-F5344CB8AC3E}">
        <p14:creationId xmlns:p14="http://schemas.microsoft.com/office/powerpoint/2010/main" val="538922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3">
                    <a:lumMod val="60000"/>
                    <a:lumOff val="40000"/>
                  </a:schemeClr>
                </a:solidFill>
              </a:rPr>
              <a:t>Problem Statement</a:t>
            </a:r>
          </a:p>
        </p:txBody>
      </p:sp>
      <p:sp>
        <p:nvSpPr>
          <p:cNvPr id="3" name="Content Placeholder 2"/>
          <p:cNvSpPr>
            <a:spLocks noGrp="1"/>
          </p:cNvSpPr>
          <p:nvPr>
            <p:ph idx="1"/>
          </p:nvPr>
        </p:nvSpPr>
        <p:spPr>
          <a:xfrm>
            <a:off x="838200" y="3043611"/>
            <a:ext cx="10515600" cy="1438436"/>
          </a:xfrm>
        </p:spPr>
        <p:txBody>
          <a:bodyPr>
            <a:normAutofit/>
          </a:bodyPr>
          <a:lstStyle/>
          <a:p>
            <a:pPr marL="0" indent="0" algn="ctr">
              <a:buNone/>
            </a:pPr>
            <a:r>
              <a:rPr lang="en-US" dirty="0">
                <a:solidFill>
                  <a:schemeClr val="tx2">
                    <a:lumMod val="90000"/>
                  </a:schemeClr>
                </a:solidFill>
              </a:rPr>
              <a:t>Control orbit transfer from Low Earth Orbit to Geostationary Orbit for spacecraft limited to low thrust capability (ion thruster / solar sail)</a:t>
            </a:r>
          </a:p>
          <a:p>
            <a:pPr marL="0" indent="0">
              <a:buNone/>
            </a:pPr>
            <a:endParaRPr lang="en-US" dirty="0">
              <a:solidFill>
                <a:schemeClr val="tx2">
                  <a:lumMod val="90000"/>
                </a:schemeClr>
              </a:solidFill>
            </a:endParaRPr>
          </a:p>
          <a:p>
            <a:pPr marL="457200" lvl="1" indent="0">
              <a:buNone/>
            </a:pPr>
            <a:endParaRPr lang="en-US" dirty="0">
              <a:solidFill>
                <a:schemeClr val="tx2">
                  <a:lumMod val="90000"/>
                </a:schemeClr>
              </a:solidFill>
            </a:endParaRPr>
          </a:p>
        </p:txBody>
      </p:sp>
    </p:spTree>
    <p:extLst>
      <p:ext uri="{BB962C8B-B14F-4D97-AF65-F5344CB8AC3E}">
        <p14:creationId xmlns:p14="http://schemas.microsoft.com/office/powerpoint/2010/main" val="12576557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027F9-368E-DB4E-9F43-8BC5F2306615}"/>
              </a:ext>
            </a:extLst>
          </p:cNvPr>
          <p:cNvSpPr>
            <a:spLocks noGrp="1"/>
          </p:cNvSpPr>
          <p:nvPr>
            <p:ph type="title"/>
          </p:nvPr>
        </p:nvSpPr>
        <p:spPr/>
        <p:txBody>
          <a:bodyPr/>
          <a:lstStyle/>
          <a:p>
            <a:pPr algn="ctr"/>
            <a:r>
              <a:rPr lang="en-US" dirty="0">
                <a:solidFill>
                  <a:schemeClr val="accent3">
                    <a:lumMod val="60000"/>
                    <a:lumOff val="40000"/>
                  </a:schemeClr>
                </a:solidFill>
              </a:rPr>
              <a:t>Network Overview</a:t>
            </a:r>
          </a:p>
        </p:txBody>
      </p:sp>
      <p:graphicFrame>
        <p:nvGraphicFramePr>
          <p:cNvPr id="4" name="Table 4">
            <a:extLst>
              <a:ext uri="{FF2B5EF4-FFF2-40B4-BE49-F238E27FC236}">
                <a16:creationId xmlns:a16="http://schemas.microsoft.com/office/drawing/2014/main" id="{76C8F041-F492-9649-BC49-8AB0C505A45B}"/>
              </a:ext>
            </a:extLst>
          </p:cNvPr>
          <p:cNvGraphicFramePr>
            <a:graphicFrameLocks noGrp="1"/>
          </p:cNvGraphicFramePr>
          <p:nvPr>
            <p:ph idx="1"/>
            <p:extLst>
              <p:ext uri="{D42A27DB-BD31-4B8C-83A1-F6EECF244321}">
                <p14:modId xmlns:p14="http://schemas.microsoft.com/office/powerpoint/2010/main" val="569615991"/>
              </p:ext>
            </p:extLst>
          </p:nvPr>
        </p:nvGraphicFramePr>
        <p:xfrm>
          <a:off x="7696200" y="1954213"/>
          <a:ext cx="3657600" cy="365760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3284370917"/>
                    </a:ext>
                  </a:extLst>
                </a:gridCol>
                <a:gridCol w="365760">
                  <a:extLst>
                    <a:ext uri="{9D8B030D-6E8A-4147-A177-3AD203B41FA5}">
                      <a16:colId xmlns:a16="http://schemas.microsoft.com/office/drawing/2014/main" val="3582522861"/>
                    </a:ext>
                  </a:extLst>
                </a:gridCol>
                <a:gridCol w="365760">
                  <a:extLst>
                    <a:ext uri="{9D8B030D-6E8A-4147-A177-3AD203B41FA5}">
                      <a16:colId xmlns:a16="http://schemas.microsoft.com/office/drawing/2014/main" val="3673474805"/>
                    </a:ext>
                  </a:extLst>
                </a:gridCol>
                <a:gridCol w="365760">
                  <a:extLst>
                    <a:ext uri="{9D8B030D-6E8A-4147-A177-3AD203B41FA5}">
                      <a16:colId xmlns:a16="http://schemas.microsoft.com/office/drawing/2014/main" val="2623499631"/>
                    </a:ext>
                  </a:extLst>
                </a:gridCol>
                <a:gridCol w="365760">
                  <a:extLst>
                    <a:ext uri="{9D8B030D-6E8A-4147-A177-3AD203B41FA5}">
                      <a16:colId xmlns:a16="http://schemas.microsoft.com/office/drawing/2014/main" val="1831704550"/>
                    </a:ext>
                  </a:extLst>
                </a:gridCol>
                <a:gridCol w="365760">
                  <a:extLst>
                    <a:ext uri="{9D8B030D-6E8A-4147-A177-3AD203B41FA5}">
                      <a16:colId xmlns:a16="http://schemas.microsoft.com/office/drawing/2014/main" val="2645316580"/>
                    </a:ext>
                  </a:extLst>
                </a:gridCol>
                <a:gridCol w="365760">
                  <a:extLst>
                    <a:ext uri="{9D8B030D-6E8A-4147-A177-3AD203B41FA5}">
                      <a16:colId xmlns:a16="http://schemas.microsoft.com/office/drawing/2014/main" val="1107693225"/>
                    </a:ext>
                  </a:extLst>
                </a:gridCol>
                <a:gridCol w="365760">
                  <a:extLst>
                    <a:ext uri="{9D8B030D-6E8A-4147-A177-3AD203B41FA5}">
                      <a16:colId xmlns:a16="http://schemas.microsoft.com/office/drawing/2014/main" val="637111849"/>
                    </a:ext>
                  </a:extLst>
                </a:gridCol>
                <a:gridCol w="365760">
                  <a:extLst>
                    <a:ext uri="{9D8B030D-6E8A-4147-A177-3AD203B41FA5}">
                      <a16:colId xmlns:a16="http://schemas.microsoft.com/office/drawing/2014/main" val="2575569783"/>
                    </a:ext>
                  </a:extLst>
                </a:gridCol>
                <a:gridCol w="365760">
                  <a:extLst>
                    <a:ext uri="{9D8B030D-6E8A-4147-A177-3AD203B41FA5}">
                      <a16:colId xmlns:a16="http://schemas.microsoft.com/office/drawing/2014/main" val="1203444173"/>
                    </a:ext>
                  </a:extLst>
                </a:gridCol>
              </a:tblGrid>
              <a:tr h="320040">
                <a:tc>
                  <a:txBody>
                    <a:bodyPr/>
                    <a:lstStyle/>
                    <a:p>
                      <a:pPr algn="ctr"/>
                      <a:r>
                        <a:rPr lang="pl-PL" dirty="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008214"/>
                  </a:ext>
                </a:extLst>
              </a:tr>
              <a:tr h="320040">
                <a:tc>
                  <a:txBody>
                    <a:bodyPr/>
                    <a:lstStyle/>
                    <a:p>
                      <a:pPr algn="ctr"/>
                      <a:r>
                        <a:rPr lang="pl-PL" dirty="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4">
                              <a:lumMod val="60000"/>
                              <a:lumOff val="40000"/>
                            </a:schemeClr>
                          </a:solidFill>
                          <a:effectLst/>
                          <a:uLnTx/>
                          <a:uFillTx/>
                          <a:latin typeface="+mn-lt"/>
                          <a:ea typeface="+mn-ea"/>
                          <a:cs typeface="+mn-cs"/>
                        </a:rPr>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7625688"/>
                  </a:ext>
                </a:extLst>
              </a:tr>
              <a:tr h="320040">
                <a:tc>
                  <a:txBody>
                    <a:bodyPr/>
                    <a:lstStyle/>
                    <a:p>
                      <a:pPr algn="ctr"/>
                      <a:r>
                        <a:rPr lang="pl-PL" dirty="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4">
                              <a:lumMod val="60000"/>
                              <a:lumOff val="40000"/>
                            </a:schemeClr>
                          </a:solidFill>
                          <a:effectLst/>
                          <a:uLnTx/>
                          <a:uFillTx/>
                          <a:latin typeface="+mn-lt"/>
                          <a:ea typeface="+mn-ea"/>
                          <a:cs typeface="+mn-cs"/>
                        </a:rPr>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3682636"/>
                  </a:ext>
                </a:extLst>
              </a:tr>
              <a:tr h="320040">
                <a:tc>
                  <a:txBody>
                    <a:bodyPr/>
                    <a:lstStyle/>
                    <a:p>
                      <a:pPr algn="ctr"/>
                      <a:r>
                        <a:rPr lang="pl-PL" dirty="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9111419"/>
                  </a:ext>
                </a:extLst>
              </a:tr>
              <a:tr h="320040">
                <a:tc>
                  <a:txBody>
                    <a:bodyPr/>
                    <a:lstStyle/>
                    <a:p>
                      <a:pPr algn="ctr"/>
                      <a:r>
                        <a:rPr lang="pl-PL" dirty="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671399"/>
                  </a:ext>
                </a:extLst>
              </a:tr>
              <a:tr h="320040">
                <a:tc>
                  <a:txBody>
                    <a:bodyPr/>
                    <a:lstStyle/>
                    <a:p>
                      <a:pPr algn="ctr"/>
                      <a:r>
                        <a:rPr lang="pl-PL" dirty="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4091191"/>
                  </a:ext>
                </a:extLst>
              </a:tr>
              <a:tr h="320040">
                <a:tc>
                  <a:txBody>
                    <a:bodyPr/>
                    <a:lstStyle/>
                    <a:p>
                      <a:pPr algn="ctr"/>
                      <a:r>
                        <a:rPr lang="pl-PL" dirty="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8887957"/>
                  </a:ext>
                </a:extLst>
              </a:tr>
              <a:tr h="320040">
                <a:tc>
                  <a:txBody>
                    <a:bodyPr/>
                    <a:lstStyle/>
                    <a:p>
                      <a:pPr algn="ctr"/>
                      <a:r>
                        <a:rPr lang="pl-PL" dirty="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4">
                              <a:lumMod val="60000"/>
                              <a:lumOff val="40000"/>
                            </a:schemeClr>
                          </a:solidFill>
                          <a:effectLst/>
                          <a:uLnTx/>
                          <a:uFillTx/>
                          <a:latin typeface="Calibri" panose="020F0502020204030204"/>
                          <a:ea typeface="+mn-ea"/>
                          <a:cs typeface="+mn-cs"/>
                        </a:rPr>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60000"/>
                              <a:lumOff val="40000"/>
                            </a:schemeClr>
                          </a:solidFill>
                          <a:effectLst/>
                          <a:uLnTx/>
                          <a:uFillTx/>
                          <a:latin typeface="+mn-lt"/>
                          <a:ea typeface="+mn-ea"/>
                          <a:cs typeface="+mn-cs"/>
                        </a:rPr>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4">
                              <a:lumMod val="60000"/>
                              <a:lumOff val="40000"/>
                            </a:schemeClr>
                          </a:solidFill>
                          <a:effectLst/>
                          <a:uLnTx/>
                          <a:uFillTx/>
                          <a:latin typeface="+mn-lt"/>
                          <a:ea typeface="+mn-ea"/>
                          <a:cs typeface="+mn-cs"/>
                        </a:rPr>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3386580"/>
                  </a:ext>
                </a:extLst>
              </a:tr>
              <a:tr h="320040">
                <a:tc>
                  <a:txBody>
                    <a:bodyPr/>
                    <a:lstStyle/>
                    <a:p>
                      <a:pPr algn="ctr"/>
                      <a:r>
                        <a:rPr lang="pl-PL" dirty="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4">
                              <a:lumMod val="60000"/>
                              <a:lumOff val="40000"/>
                            </a:schemeClr>
                          </a:solidFill>
                          <a:effectLst/>
                          <a:uLnTx/>
                          <a:uFillTx/>
                          <a:latin typeface="Calibri" panose="020F0502020204030204"/>
                          <a:ea typeface="+mn-ea"/>
                          <a:cs typeface="+mn-cs"/>
                        </a:rPr>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chemeClr val="accent4">
                              <a:lumMod val="60000"/>
                              <a:lumOff val="40000"/>
                            </a:schemeClr>
                          </a:solidFill>
                          <a:effectLst/>
                          <a:uLnTx/>
                          <a:uFillTx/>
                          <a:latin typeface="+mn-lt"/>
                          <a:ea typeface="+mn-ea"/>
                          <a:cs typeface="+mn-cs"/>
                        </a:rPr>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chemeClr val="accent4">
                              <a:lumMod val="60000"/>
                              <a:lumOff val="40000"/>
                            </a:schemeClr>
                          </a:solidFill>
                          <a:effectLst/>
                          <a:uLnTx/>
                          <a:uFillTx/>
                          <a:latin typeface="+mn-lt"/>
                          <a:ea typeface="+mn-ea"/>
                          <a:cs typeface="+mn-cs"/>
                        </a:rPr>
                        <a:t>255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9404585"/>
                  </a:ext>
                </a:extLst>
              </a:tr>
              <a:tr h="320040">
                <a:tc>
                  <a:txBody>
                    <a:bodyPr/>
                    <a:lstStyle/>
                    <a:p>
                      <a:pPr algn="ctr"/>
                      <a:r>
                        <a:rPr lang="pl-PL" dirty="0"/>
                        <a:t>0</a:t>
                      </a:r>
                      <a:endParaRPr lang="en-US"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3940182"/>
                  </a:ext>
                </a:extLst>
              </a:tr>
            </a:tbl>
          </a:graphicData>
        </a:graphic>
      </p:graphicFrame>
      <p:graphicFrame>
        <p:nvGraphicFramePr>
          <p:cNvPr id="6" name="Table 4">
            <a:extLst>
              <a:ext uri="{FF2B5EF4-FFF2-40B4-BE49-F238E27FC236}">
                <a16:creationId xmlns:a16="http://schemas.microsoft.com/office/drawing/2014/main" id="{76C8F041-F492-9649-BC49-8AB0C505A45B}"/>
              </a:ext>
            </a:extLst>
          </p:cNvPr>
          <p:cNvGraphicFramePr>
            <a:graphicFrameLocks/>
          </p:cNvGraphicFramePr>
          <p:nvPr>
            <p:extLst>
              <p:ext uri="{D42A27DB-BD31-4B8C-83A1-F6EECF244321}">
                <p14:modId xmlns:p14="http://schemas.microsoft.com/office/powerpoint/2010/main" val="191967916"/>
              </p:ext>
            </p:extLst>
          </p:nvPr>
        </p:nvGraphicFramePr>
        <p:xfrm>
          <a:off x="838200" y="1954213"/>
          <a:ext cx="3657600" cy="3657600"/>
        </p:xfrm>
        <a:graphic>
          <a:graphicData uri="http://schemas.openxmlformats.org/drawingml/2006/table">
            <a:tbl>
              <a:tblPr firstRow="1" bandRow="1">
                <a:tableStyleId>{2D5ABB26-0587-4C30-8999-92F81FD0307C}</a:tableStyleId>
              </a:tblPr>
              <a:tblGrid>
                <a:gridCol w="365760">
                  <a:extLst>
                    <a:ext uri="{9D8B030D-6E8A-4147-A177-3AD203B41FA5}">
                      <a16:colId xmlns:a16="http://schemas.microsoft.com/office/drawing/2014/main" val="3284370917"/>
                    </a:ext>
                  </a:extLst>
                </a:gridCol>
                <a:gridCol w="365760">
                  <a:extLst>
                    <a:ext uri="{9D8B030D-6E8A-4147-A177-3AD203B41FA5}">
                      <a16:colId xmlns:a16="http://schemas.microsoft.com/office/drawing/2014/main" val="3582522861"/>
                    </a:ext>
                  </a:extLst>
                </a:gridCol>
                <a:gridCol w="365760">
                  <a:extLst>
                    <a:ext uri="{9D8B030D-6E8A-4147-A177-3AD203B41FA5}">
                      <a16:colId xmlns:a16="http://schemas.microsoft.com/office/drawing/2014/main" val="3673474805"/>
                    </a:ext>
                  </a:extLst>
                </a:gridCol>
                <a:gridCol w="365760">
                  <a:extLst>
                    <a:ext uri="{9D8B030D-6E8A-4147-A177-3AD203B41FA5}">
                      <a16:colId xmlns:a16="http://schemas.microsoft.com/office/drawing/2014/main" val="2623499631"/>
                    </a:ext>
                  </a:extLst>
                </a:gridCol>
                <a:gridCol w="365760">
                  <a:extLst>
                    <a:ext uri="{9D8B030D-6E8A-4147-A177-3AD203B41FA5}">
                      <a16:colId xmlns:a16="http://schemas.microsoft.com/office/drawing/2014/main" val="1831704550"/>
                    </a:ext>
                  </a:extLst>
                </a:gridCol>
                <a:gridCol w="365760">
                  <a:extLst>
                    <a:ext uri="{9D8B030D-6E8A-4147-A177-3AD203B41FA5}">
                      <a16:colId xmlns:a16="http://schemas.microsoft.com/office/drawing/2014/main" val="2645316580"/>
                    </a:ext>
                  </a:extLst>
                </a:gridCol>
                <a:gridCol w="365760">
                  <a:extLst>
                    <a:ext uri="{9D8B030D-6E8A-4147-A177-3AD203B41FA5}">
                      <a16:colId xmlns:a16="http://schemas.microsoft.com/office/drawing/2014/main" val="1107693225"/>
                    </a:ext>
                  </a:extLst>
                </a:gridCol>
                <a:gridCol w="365760">
                  <a:extLst>
                    <a:ext uri="{9D8B030D-6E8A-4147-A177-3AD203B41FA5}">
                      <a16:colId xmlns:a16="http://schemas.microsoft.com/office/drawing/2014/main" val="637111849"/>
                    </a:ext>
                  </a:extLst>
                </a:gridCol>
                <a:gridCol w="365760">
                  <a:extLst>
                    <a:ext uri="{9D8B030D-6E8A-4147-A177-3AD203B41FA5}">
                      <a16:colId xmlns:a16="http://schemas.microsoft.com/office/drawing/2014/main" val="2575569783"/>
                    </a:ext>
                  </a:extLst>
                </a:gridCol>
                <a:gridCol w="365760">
                  <a:extLst>
                    <a:ext uri="{9D8B030D-6E8A-4147-A177-3AD203B41FA5}">
                      <a16:colId xmlns:a16="http://schemas.microsoft.com/office/drawing/2014/main" val="1203444173"/>
                    </a:ext>
                  </a:extLst>
                </a:gridCol>
              </a:tblGrid>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2008214"/>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17625688"/>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3682636"/>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9911141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671399"/>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74091191"/>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58887957"/>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63386580"/>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9404585"/>
                  </a:ext>
                </a:extLst>
              </a:tr>
              <a:tr h="36576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dirty="0" err="1">
                          <a:solidFill>
                            <a:srgbClr val="FF0000"/>
                          </a:solidFill>
                        </a:rPr>
                        <a:t>r</a:t>
                      </a:r>
                      <a:r>
                        <a:rPr lang="en-US" sz="1050" dirty="0" err="1">
                          <a:solidFill>
                            <a:srgbClr val="00B050"/>
                          </a:solidFill>
                        </a:rPr>
                        <a:t>g</a:t>
                      </a:r>
                      <a:r>
                        <a:rPr lang="en-US" sz="1050" dirty="0" err="1">
                          <a:solidFill>
                            <a:srgbClr val="00B0F0"/>
                          </a:solidFill>
                        </a:rPr>
                        <a:t>b</a:t>
                      </a:r>
                      <a:endParaRPr lang="en-US" sz="1050" dirty="0">
                        <a:solidFill>
                          <a:srgbClr val="00B05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53940182"/>
                  </a:ext>
                </a:extLst>
              </a:tr>
            </a:tbl>
          </a:graphicData>
        </a:graphic>
      </p:graphicFrame>
      <p:cxnSp>
        <p:nvCxnSpPr>
          <p:cNvPr id="7" name="Straight Arrow Connector 6"/>
          <p:cNvCxnSpPr/>
          <p:nvPr/>
        </p:nvCxnSpPr>
        <p:spPr>
          <a:xfrm>
            <a:off x="5057775" y="3695700"/>
            <a:ext cx="2124075" cy="0"/>
          </a:xfrm>
          <a:prstGeom prst="straightConnector1">
            <a:avLst/>
          </a:prstGeom>
          <a:ln w="38100">
            <a:tailEnd type="triangle"/>
          </a:ln>
        </p:spPr>
        <p:style>
          <a:lnRef idx="3">
            <a:schemeClr val="accent4"/>
          </a:lnRef>
          <a:fillRef idx="0">
            <a:schemeClr val="accent4"/>
          </a:fillRef>
          <a:effectRef idx="2">
            <a:schemeClr val="accent4"/>
          </a:effectRef>
          <a:fontRef idx="minor">
            <a:schemeClr val="tx1"/>
          </a:fontRef>
        </p:style>
      </p:cxnSp>
      <p:sp>
        <p:nvSpPr>
          <p:cNvPr id="8" name="TextBox 7">
            <a:extLst>
              <a:ext uri="{FF2B5EF4-FFF2-40B4-BE49-F238E27FC236}">
                <a16:creationId xmlns:a16="http://schemas.microsoft.com/office/drawing/2014/main" id="{84DE4A5E-F451-451C-95E5-38DB6AA0471C}"/>
              </a:ext>
            </a:extLst>
          </p:cNvPr>
          <p:cNvSpPr txBox="1"/>
          <p:nvPr/>
        </p:nvSpPr>
        <p:spPr>
          <a:xfrm>
            <a:off x="4951671" y="3264813"/>
            <a:ext cx="2336281" cy="461665"/>
          </a:xfrm>
          <a:prstGeom prst="rect">
            <a:avLst/>
          </a:prstGeom>
          <a:noFill/>
        </p:spPr>
        <p:txBody>
          <a:bodyPr wrap="square" rtlCol="0">
            <a:spAutoFit/>
          </a:bodyPr>
          <a:lstStyle/>
          <a:p>
            <a:pPr algn="ctr"/>
            <a:r>
              <a:rPr lang="en-US" sz="2400"/>
              <a:t>Layers</a:t>
            </a:r>
          </a:p>
        </p:txBody>
      </p:sp>
      <p:sp>
        <p:nvSpPr>
          <p:cNvPr id="9" name="TextBox 8">
            <a:extLst>
              <a:ext uri="{FF2B5EF4-FFF2-40B4-BE49-F238E27FC236}">
                <a16:creationId xmlns:a16="http://schemas.microsoft.com/office/drawing/2014/main" id="{84DE4A5E-F451-451C-95E5-38DB6AA0471C}"/>
              </a:ext>
            </a:extLst>
          </p:cNvPr>
          <p:cNvSpPr txBox="1"/>
          <p:nvPr/>
        </p:nvSpPr>
        <p:spPr>
          <a:xfrm>
            <a:off x="5456169" y="3695700"/>
            <a:ext cx="1327286" cy="338554"/>
          </a:xfrm>
          <a:prstGeom prst="rect">
            <a:avLst/>
          </a:prstGeom>
          <a:noFill/>
        </p:spPr>
        <p:txBody>
          <a:bodyPr wrap="none" rtlCol="0">
            <a:spAutoFit/>
          </a:bodyPr>
          <a:lstStyle/>
          <a:p>
            <a:r>
              <a:rPr lang="en-US" sz="1600" dirty="0">
                <a:solidFill>
                  <a:schemeClr val="accent4"/>
                </a:solidFill>
              </a:rPr>
              <a:t>‘</a:t>
            </a:r>
            <a:r>
              <a:rPr lang="en-US" sz="1600" dirty="0" err="1">
                <a:solidFill>
                  <a:schemeClr val="accent4"/>
                </a:solidFill>
              </a:rPr>
              <a:t>Mathemagic</a:t>
            </a:r>
            <a:r>
              <a:rPr lang="en-US" sz="1600" dirty="0">
                <a:solidFill>
                  <a:schemeClr val="accent4"/>
                </a:solidFill>
              </a:rPr>
              <a:t>’</a:t>
            </a:r>
          </a:p>
        </p:txBody>
      </p:sp>
      <p:sp>
        <p:nvSpPr>
          <p:cNvPr id="10" name="TextBox 9">
            <a:extLst>
              <a:ext uri="{FF2B5EF4-FFF2-40B4-BE49-F238E27FC236}">
                <a16:creationId xmlns:a16="http://schemas.microsoft.com/office/drawing/2014/main" id="{84DE4A5E-F451-451C-95E5-38DB6AA0471C}"/>
              </a:ext>
            </a:extLst>
          </p:cNvPr>
          <p:cNvSpPr txBox="1"/>
          <p:nvPr/>
        </p:nvSpPr>
        <p:spPr>
          <a:xfrm>
            <a:off x="2009608" y="6017538"/>
            <a:ext cx="1314784" cy="400110"/>
          </a:xfrm>
          <a:prstGeom prst="rect">
            <a:avLst/>
          </a:prstGeom>
          <a:noFill/>
        </p:spPr>
        <p:txBody>
          <a:bodyPr wrap="none" rtlCol="0">
            <a:spAutoFit/>
          </a:bodyPr>
          <a:lstStyle/>
          <a:p>
            <a:r>
              <a:rPr lang="en-US" sz="2000" dirty="0">
                <a:solidFill>
                  <a:schemeClr val="accent3">
                    <a:lumMod val="60000"/>
                    <a:lumOff val="40000"/>
                  </a:schemeClr>
                </a:solidFill>
              </a:rPr>
              <a:t>768x768x3</a:t>
            </a:r>
          </a:p>
        </p:txBody>
      </p:sp>
      <p:sp>
        <p:nvSpPr>
          <p:cNvPr id="11" name="TextBox 10">
            <a:extLst>
              <a:ext uri="{FF2B5EF4-FFF2-40B4-BE49-F238E27FC236}">
                <a16:creationId xmlns:a16="http://schemas.microsoft.com/office/drawing/2014/main" id="{84DE4A5E-F451-451C-95E5-38DB6AA0471C}"/>
              </a:ext>
            </a:extLst>
          </p:cNvPr>
          <p:cNvSpPr txBox="1"/>
          <p:nvPr/>
        </p:nvSpPr>
        <p:spPr>
          <a:xfrm>
            <a:off x="8867608" y="6021011"/>
            <a:ext cx="1314784" cy="400110"/>
          </a:xfrm>
          <a:prstGeom prst="rect">
            <a:avLst/>
          </a:prstGeom>
          <a:noFill/>
        </p:spPr>
        <p:txBody>
          <a:bodyPr wrap="none" rtlCol="0">
            <a:spAutoFit/>
          </a:bodyPr>
          <a:lstStyle/>
          <a:p>
            <a:r>
              <a:rPr lang="en-US" sz="2000" dirty="0">
                <a:solidFill>
                  <a:schemeClr val="accent3">
                    <a:lumMod val="60000"/>
                    <a:lumOff val="40000"/>
                  </a:schemeClr>
                </a:solidFill>
              </a:rPr>
              <a:t>768x768x1</a:t>
            </a:r>
          </a:p>
        </p:txBody>
      </p:sp>
      <p:sp>
        <p:nvSpPr>
          <p:cNvPr id="13" name="TextBox 12">
            <a:extLst>
              <a:ext uri="{FF2B5EF4-FFF2-40B4-BE49-F238E27FC236}">
                <a16:creationId xmlns:a16="http://schemas.microsoft.com/office/drawing/2014/main" id="{84DE4A5E-F451-451C-95E5-38DB6AA0471C}"/>
              </a:ext>
            </a:extLst>
          </p:cNvPr>
          <p:cNvSpPr txBox="1"/>
          <p:nvPr/>
        </p:nvSpPr>
        <p:spPr>
          <a:xfrm>
            <a:off x="1818306" y="5675283"/>
            <a:ext cx="1697388" cy="400110"/>
          </a:xfrm>
          <a:prstGeom prst="rect">
            <a:avLst/>
          </a:prstGeom>
          <a:noFill/>
        </p:spPr>
        <p:txBody>
          <a:bodyPr wrap="none" rtlCol="0">
            <a:spAutoFit/>
          </a:bodyPr>
          <a:lstStyle/>
          <a:p>
            <a:r>
              <a:rPr lang="en-US" sz="2000" dirty="0"/>
              <a:t>Original Image</a:t>
            </a:r>
          </a:p>
        </p:txBody>
      </p:sp>
      <p:sp>
        <p:nvSpPr>
          <p:cNvPr id="14" name="TextBox 13">
            <a:extLst>
              <a:ext uri="{FF2B5EF4-FFF2-40B4-BE49-F238E27FC236}">
                <a16:creationId xmlns:a16="http://schemas.microsoft.com/office/drawing/2014/main" id="{84DE4A5E-F451-451C-95E5-38DB6AA0471C}"/>
              </a:ext>
            </a:extLst>
          </p:cNvPr>
          <p:cNvSpPr txBox="1"/>
          <p:nvPr/>
        </p:nvSpPr>
        <p:spPr>
          <a:xfrm>
            <a:off x="8442652" y="5675283"/>
            <a:ext cx="2164695" cy="400110"/>
          </a:xfrm>
          <a:prstGeom prst="rect">
            <a:avLst/>
          </a:prstGeom>
          <a:noFill/>
        </p:spPr>
        <p:txBody>
          <a:bodyPr wrap="none" rtlCol="0">
            <a:spAutoFit/>
          </a:bodyPr>
          <a:lstStyle/>
          <a:p>
            <a:r>
              <a:rPr lang="en-US" sz="2000" dirty="0"/>
              <a:t>Classification Mask</a:t>
            </a:r>
          </a:p>
        </p:txBody>
      </p:sp>
      <p:sp>
        <p:nvSpPr>
          <p:cNvPr id="15" name="TextBox 14">
            <a:extLst>
              <a:ext uri="{FF2B5EF4-FFF2-40B4-BE49-F238E27FC236}">
                <a16:creationId xmlns:a16="http://schemas.microsoft.com/office/drawing/2014/main" id="{4433995C-2405-4C54-92F4-C0F9A435C945}"/>
              </a:ext>
            </a:extLst>
          </p:cNvPr>
          <p:cNvSpPr txBox="1"/>
          <p:nvPr/>
        </p:nvSpPr>
        <p:spPr>
          <a:xfrm>
            <a:off x="1498859" y="1400150"/>
            <a:ext cx="2336281" cy="461665"/>
          </a:xfrm>
          <a:prstGeom prst="rect">
            <a:avLst/>
          </a:prstGeom>
          <a:noFill/>
        </p:spPr>
        <p:txBody>
          <a:bodyPr wrap="square" rtlCol="0">
            <a:spAutoFit/>
          </a:bodyPr>
          <a:lstStyle/>
          <a:p>
            <a:pPr algn="ctr"/>
            <a:r>
              <a:rPr lang="en-US" sz="2400">
                <a:solidFill>
                  <a:schemeClr val="accent4">
                    <a:lumMod val="40000"/>
                    <a:lumOff val="60000"/>
                  </a:schemeClr>
                </a:solidFill>
              </a:rPr>
              <a:t>Input</a:t>
            </a:r>
          </a:p>
        </p:txBody>
      </p:sp>
      <p:sp>
        <p:nvSpPr>
          <p:cNvPr id="16" name="TextBox 15">
            <a:extLst>
              <a:ext uri="{FF2B5EF4-FFF2-40B4-BE49-F238E27FC236}">
                <a16:creationId xmlns:a16="http://schemas.microsoft.com/office/drawing/2014/main" id="{FBA1531E-17A9-445B-ABB7-93E67857257A}"/>
              </a:ext>
            </a:extLst>
          </p:cNvPr>
          <p:cNvSpPr txBox="1"/>
          <p:nvPr/>
        </p:nvSpPr>
        <p:spPr>
          <a:xfrm>
            <a:off x="8356862" y="1459855"/>
            <a:ext cx="2336281" cy="461665"/>
          </a:xfrm>
          <a:prstGeom prst="rect">
            <a:avLst/>
          </a:prstGeom>
          <a:noFill/>
        </p:spPr>
        <p:txBody>
          <a:bodyPr wrap="square" rtlCol="0">
            <a:spAutoFit/>
          </a:bodyPr>
          <a:lstStyle/>
          <a:p>
            <a:pPr algn="ctr"/>
            <a:r>
              <a:rPr lang="en-US" sz="2400">
                <a:solidFill>
                  <a:schemeClr val="accent4">
                    <a:lumMod val="40000"/>
                    <a:lumOff val="60000"/>
                  </a:schemeClr>
                </a:solidFill>
              </a:rPr>
              <a:t>Output</a:t>
            </a:r>
          </a:p>
        </p:txBody>
      </p:sp>
    </p:spTree>
    <p:extLst>
      <p:ext uri="{BB962C8B-B14F-4D97-AF65-F5344CB8AC3E}">
        <p14:creationId xmlns:p14="http://schemas.microsoft.com/office/powerpoint/2010/main" val="3418635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84DE4A5E-F451-451C-95E5-38DB6AA0471C}"/>
              </a:ext>
            </a:extLst>
          </p:cNvPr>
          <p:cNvSpPr txBox="1"/>
          <p:nvPr/>
        </p:nvSpPr>
        <p:spPr>
          <a:xfrm>
            <a:off x="5126828" y="191365"/>
            <a:ext cx="1938351" cy="523220"/>
          </a:xfrm>
          <a:prstGeom prst="rect">
            <a:avLst/>
          </a:prstGeom>
          <a:noFill/>
        </p:spPr>
        <p:txBody>
          <a:bodyPr wrap="none" rtlCol="0">
            <a:spAutoFit/>
          </a:bodyPr>
          <a:lstStyle/>
          <a:p>
            <a:pPr algn="ctr"/>
            <a:r>
              <a:rPr lang="en-US" sz="2800" dirty="0">
                <a:solidFill>
                  <a:schemeClr val="accent3">
                    <a:lumMod val="60000"/>
                    <a:lumOff val="40000"/>
                  </a:schemeClr>
                </a:solidFill>
              </a:rPr>
              <a:t>Comparison</a:t>
            </a:r>
          </a:p>
        </p:txBody>
      </p:sp>
      <p:graphicFrame>
        <p:nvGraphicFramePr>
          <p:cNvPr id="49" name="Table 48">
            <a:extLst>
              <a:ext uri="{FF2B5EF4-FFF2-40B4-BE49-F238E27FC236}">
                <a16:creationId xmlns:a16="http://schemas.microsoft.com/office/drawing/2014/main" id="{09FE2D27-2A13-44DB-AE93-8514A72B8386}"/>
              </a:ext>
            </a:extLst>
          </p:cNvPr>
          <p:cNvGraphicFramePr>
            <a:graphicFrameLocks noGrp="1"/>
          </p:cNvGraphicFramePr>
          <p:nvPr>
            <p:extLst>
              <p:ext uri="{D42A27DB-BD31-4B8C-83A1-F6EECF244321}">
                <p14:modId xmlns:p14="http://schemas.microsoft.com/office/powerpoint/2010/main" val="1064442303"/>
              </p:ext>
            </p:extLst>
          </p:nvPr>
        </p:nvGraphicFramePr>
        <p:xfrm>
          <a:off x="6243034" y="1349605"/>
          <a:ext cx="2761488" cy="2057400"/>
        </p:xfrm>
        <a:graphic>
          <a:graphicData uri="http://schemas.openxmlformats.org/drawingml/2006/table">
            <a:tbl>
              <a:tblPr firstRow="1" bandRow="1">
                <a:tableStyleId>{2D5ABB26-0587-4C30-8999-92F81FD0307C}</a:tableStyleId>
              </a:tblPr>
              <a:tblGrid>
                <a:gridCol w="940247">
                  <a:extLst>
                    <a:ext uri="{9D8B030D-6E8A-4147-A177-3AD203B41FA5}">
                      <a16:colId xmlns:a16="http://schemas.microsoft.com/office/drawing/2014/main" val="3116309883"/>
                    </a:ext>
                  </a:extLst>
                </a:gridCol>
                <a:gridCol w="940247">
                  <a:extLst>
                    <a:ext uri="{9D8B030D-6E8A-4147-A177-3AD203B41FA5}">
                      <a16:colId xmlns:a16="http://schemas.microsoft.com/office/drawing/2014/main" val="3496823680"/>
                    </a:ext>
                  </a:extLst>
                </a:gridCol>
                <a:gridCol w="880994">
                  <a:extLst>
                    <a:ext uri="{9D8B030D-6E8A-4147-A177-3AD203B41FA5}">
                      <a16:colId xmlns:a16="http://schemas.microsoft.com/office/drawing/2014/main" val="3304311231"/>
                    </a:ext>
                  </a:extLst>
                </a:gridCol>
              </a:tblGrid>
              <a:tr h="685800">
                <a:tc>
                  <a:txBody>
                    <a:bodyPr/>
                    <a:lstStyle/>
                    <a:p>
                      <a:pPr algn="ctr"/>
                      <a:r>
                        <a:rPr lang="en-US" sz="1600" dirty="0"/>
                        <a:t>v5</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accent4">
                              <a:lumMod val="60000"/>
                              <a:lumOff val="40000"/>
                            </a:schemeClr>
                          </a:solidFill>
                        </a:rPr>
                        <a:t>Predicted</a:t>
                      </a:r>
                    </a:p>
                    <a:p>
                      <a:pPr algn="ctr"/>
                      <a:r>
                        <a:rPr lang="en-US" sz="1200" dirty="0"/>
                        <a:t>Background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accent4">
                              <a:lumMod val="60000"/>
                              <a:lumOff val="40000"/>
                            </a:schemeClr>
                          </a:solidFill>
                        </a:rPr>
                        <a:t>Predicted</a:t>
                      </a:r>
                    </a:p>
                    <a:p>
                      <a:pPr algn="ctr"/>
                      <a:r>
                        <a:rPr lang="en-US" sz="1200" dirty="0"/>
                        <a:t>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05754"/>
                  </a:ext>
                </a:extLst>
              </a:tr>
              <a:tr h="685800">
                <a:tc>
                  <a:txBody>
                    <a:bodyPr/>
                    <a:lstStyle/>
                    <a:p>
                      <a:pPr algn="ctr"/>
                      <a:r>
                        <a:rPr lang="en-US" sz="1200">
                          <a:solidFill>
                            <a:schemeClr val="accent3"/>
                          </a:solidFill>
                        </a:rPr>
                        <a:t>Actual</a:t>
                      </a:r>
                    </a:p>
                    <a:p>
                      <a:pPr algn="ctr"/>
                      <a:r>
                        <a:rPr lang="en-US" sz="1200"/>
                        <a:t>Background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accent2"/>
                          </a:solidFill>
                        </a:rPr>
                        <a:t>98.89%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C00000"/>
                          </a:solidFill>
                        </a:rPr>
                        <a:t>1.11%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244017"/>
                  </a:ext>
                </a:extLst>
              </a:tr>
              <a:tr h="685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accent3"/>
                          </a:solidFill>
                        </a:rPr>
                        <a:t>Actual</a:t>
                      </a:r>
                    </a:p>
                    <a:p>
                      <a:pPr algn="ctr"/>
                      <a:r>
                        <a:rPr lang="en-US" sz="1200"/>
                        <a:t>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C00000"/>
                          </a:solidFill>
                        </a:rPr>
                        <a:t>22.67%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accent2"/>
                          </a:solidFill>
                        </a:rPr>
                        <a:t>77.34%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95051"/>
                  </a:ext>
                </a:extLst>
              </a:tr>
            </a:tbl>
          </a:graphicData>
        </a:graphic>
      </p:graphicFrame>
      <p:graphicFrame>
        <p:nvGraphicFramePr>
          <p:cNvPr id="50" name="Table 49">
            <a:extLst>
              <a:ext uri="{FF2B5EF4-FFF2-40B4-BE49-F238E27FC236}">
                <a16:creationId xmlns:a16="http://schemas.microsoft.com/office/drawing/2014/main" id="{E0EFDF72-B36E-456F-9609-872459DEDBD5}"/>
              </a:ext>
            </a:extLst>
          </p:cNvPr>
          <p:cNvGraphicFramePr>
            <a:graphicFrameLocks noGrp="1"/>
          </p:cNvGraphicFramePr>
          <p:nvPr>
            <p:extLst>
              <p:ext uri="{D42A27DB-BD31-4B8C-83A1-F6EECF244321}">
                <p14:modId xmlns:p14="http://schemas.microsoft.com/office/powerpoint/2010/main" val="732539488"/>
              </p:ext>
            </p:extLst>
          </p:nvPr>
        </p:nvGraphicFramePr>
        <p:xfrm>
          <a:off x="3189057" y="1338373"/>
          <a:ext cx="2761488" cy="2057400"/>
        </p:xfrm>
        <a:graphic>
          <a:graphicData uri="http://schemas.openxmlformats.org/drawingml/2006/table">
            <a:tbl>
              <a:tblPr firstRow="1" bandRow="1">
                <a:tableStyleId>{2D5ABB26-0587-4C30-8999-92F81FD0307C}</a:tableStyleId>
              </a:tblPr>
              <a:tblGrid>
                <a:gridCol w="926708">
                  <a:extLst>
                    <a:ext uri="{9D8B030D-6E8A-4147-A177-3AD203B41FA5}">
                      <a16:colId xmlns:a16="http://schemas.microsoft.com/office/drawing/2014/main" val="3116309883"/>
                    </a:ext>
                  </a:extLst>
                </a:gridCol>
                <a:gridCol w="926708">
                  <a:extLst>
                    <a:ext uri="{9D8B030D-6E8A-4147-A177-3AD203B41FA5}">
                      <a16:colId xmlns:a16="http://schemas.microsoft.com/office/drawing/2014/main" val="3496823680"/>
                    </a:ext>
                  </a:extLst>
                </a:gridCol>
                <a:gridCol w="908072">
                  <a:extLst>
                    <a:ext uri="{9D8B030D-6E8A-4147-A177-3AD203B41FA5}">
                      <a16:colId xmlns:a16="http://schemas.microsoft.com/office/drawing/2014/main" val="3304311231"/>
                    </a:ext>
                  </a:extLst>
                </a:gridCol>
              </a:tblGrid>
              <a:tr h="685800">
                <a:tc>
                  <a:txBody>
                    <a:bodyPr/>
                    <a:lstStyle/>
                    <a:p>
                      <a:pPr algn="ctr"/>
                      <a:r>
                        <a:rPr lang="en-US" sz="1600" dirty="0"/>
                        <a:t>v4</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accent4">
                              <a:lumMod val="60000"/>
                              <a:lumOff val="40000"/>
                            </a:schemeClr>
                          </a:solidFill>
                        </a:rPr>
                        <a:t>Predicted</a:t>
                      </a:r>
                    </a:p>
                    <a:p>
                      <a:pPr algn="ctr"/>
                      <a:r>
                        <a:rPr lang="en-US" sz="1200" dirty="0"/>
                        <a:t>Background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accent4">
                              <a:lumMod val="60000"/>
                              <a:lumOff val="40000"/>
                            </a:schemeClr>
                          </a:solidFill>
                        </a:rPr>
                        <a:t>Predicted</a:t>
                      </a:r>
                    </a:p>
                    <a:p>
                      <a:pPr algn="ctr"/>
                      <a:r>
                        <a:rPr lang="en-US" sz="1200" dirty="0"/>
                        <a:t>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05754"/>
                  </a:ext>
                </a:extLst>
              </a:tr>
              <a:tr h="685800">
                <a:tc>
                  <a:txBody>
                    <a:bodyPr/>
                    <a:lstStyle/>
                    <a:p>
                      <a:pPr algn="ctr"/>
                      <a:r>
                        <a:rPr lang="en-US" sz="1200">
                          <a:solidFill>
                            <a:schemeClr val="accent3"/>
                          </a:solidFill>
                        </a:rPr>
                        <a:t>Actual</a:t>
                      </a:r>
                    </a:p>
                    <a:p>
                      <a:pPr algn="ctr"/>
                      <a:r>
                        <a:rPr lang="en-US" sz="1200"/>
                        <a:t>Background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accent2"/>
                          </a:solidFill>
                        </a:rPr>
                        <a:t>98.89%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rgbClr val="C00000"/>
                          </a:solidFill>
                        </a:rPr>
                        <a:t>1.12%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244017"/>
                  </a:ext>
                </a:extLst>
              </a:tr>
              <a:tr h="685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accent3"/>
                          </a:solidFill>
                        </a:rPr>
                        <a:t>Actual</a:t>
                      </a:r>
                    </a:p>
                    <a:p>
                      <a:pPr algn="ctr"/>
                      <a:r>
                        <a:rPr lang="en-US" sz="1200"/>
                        <a:t>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rgbClr val="C00000"/>
                          </a:solidFill>
                        </a:rPr>
                        <a:t>38.54%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accent2"/>
                          </a:solidFill>
                        </a:rPr>
                        <a:t>61.50%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95051"/>
                  </a:ext>
                </a:extLst>
              </a:tr>
            </a:tbl>
          </a:graphicData>
        </a:graphic>
      </p:graphicFrame>
      <p:graphicFrame>
        <p:nvGraphicFramePr>
          <p:cNvPr id="51" name="Table 50">
            <a:extLst>
              <a:ext uri="{FF2B5EF4-FFF2-40B4-BE49-F238E27FC236}">
                <a16:creationId xmlns:a16="http://schemas.microsoft.com/office/drawing/2014/main" id="{9B7DF38D-6A51-4948-AC1B-C6A463231584}"/>
              </a:ext>
            </a:extLst>
          </p:cNvPr>
          <p:cNvGraphicFramePr>
            <a:graphicFrameLocks noGrp="1"/>
          </p:cNvGraphicFramePr>
          <p:nvPr>
            <p:extLst>
              <p:ext uri="{D42A27DB-BD31-4B8C-83A1-F6EECF244321}">
                <p14:modId xmlns:p14="http://schemas.microsoft.com/office/powerpoint/2010/main" val="3574118687"/>
              </p:ext>
            </p:extLst>
          </p:nvPr>
        </p:nvGraphicFramePr>
        <p:xfrm>
          <a:off x="135081" y="1323610"/>
          <a:ext cx="2761487" cy="2057400"/>
        </p:xfrm>
        <a:graphic>
          <a:graphicData uri="http://schemas.openxmlformats.org/drawingml/2006/table">
            <a:tbl>
              <a:tblPr firstRow="1" bandRow="1">
                <a:tableStyleId>{2D5ABB26-0587-4C30-8999-92F81FD0307C}</a:tableStyleId>
              </a:tblPr>
              <a:tblGrid>
                <a:gridCol w="950115">
                  <a:extLst>
                    <a:ext uri="{9D8B030D-6E8A-4147-A177-3AD203B41FA5}">
                      <a16:colId xmlns:a16="http://schemas.microsoft.com/office/drawing/2014/main" val="3116309883"/>
                    </a:ext>
                  </a:extLst>
                </a:gridCol>
                <a:gridCol w="950115">
                  <a:extLst>
                    <a:ext uri="{9D8B030D-6E8A-4147-A177-3AD203B41FA5}">
                      <a16:colId xmlns:a16="http://schemas.microsoft.com/office/drawing/2014/main" val="3496823680"/>
                    </a:ext>
                  </a:extLst>
                </a:gridCol>
                <a:gridCol w="861257">
                  <a:extLst>
                    <a:ext uri="{9D8B030D-6E8A-4147-A177-3AD203B41FA5}">
                      <a16:colId xmlns:a16="http://schemas.microsoft.com/office/drawing/2014/main" val="3304311231"/>
                    </a:ext>
                  </a:extLst>
                </a:gridCol>
              </a:tblGrid>
              <a:tr h="685800">
                <a:tc>
                  <a:txBody>
                    <a:bodyPr/>
                    <a:lstStyle/>
                    <a:p>
                      <a:pPr algn="ctr"/>
                      <a:r>
                        <a:rPr lang="en-US" sz="1600" dirty="0"/>
                        <a:t>v3</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accent4">
                              <a:lumMod val="60000"/>
                              <a:lumOff val="40000"/>
                            </a:schemeClr>
                          </a:solidFill>
                        </a:rPr>
                        <a:t>Predicted</a:t>
                      </a:r>
                    </a:p>
                    <a:p>
                      <a:pPr algn="ctr"/>
                      <a:r>
                        <a:rPr lang="en-US" sz="1200" dirty="0"/>
                        <a:t>Background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accent4">
                              <a:lumMod val="60000"/>
                              <a:lumOff val="40000"/>
                            </a:schemeClr>
                          </a:solidFill>
                        </a:rPr>
                        <a:t>Predicted</a:t>
                      </a:r>
                    </a:p>
                    <a:p>
                      <a:pPr algn="ctr"/>
                      <a:r>
                        <a:rPr lang="en-US" sz="1200" dirty="0"/>
                        <a:t>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05754"/>
                  </a:ext>
                </a:extLst>
              </a:tr>
              <a:tr h="685800">
                <a:tc>
                  <a:txBody>
                    <a:bodyPr/>
                    <a:lstStyle/>
                    <a:p>
                      <a:pPr algn="ctr"/>
                      <a:r>
                        <a:rPr lang="en-US" sz="1200">
                          <a:solidFill>
                            <a:schemeClr val="accent3"/>
                          </a:solidFill>
                        </a:rPr>
                        <a:t>Actual</a:t>
                      </a:r>
                    </a:p>
                    <a:p>
                      <a:pPr algn="ctr"/>
                      <a:r>
                        <a:rPr lang="en-US" sz="1200"/>
                        <a:t>Background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accent2"/>
                          </a:solidFill>
                        </a:rPr>
                        <a:t>92.68%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rgbClr val="C00000"/>
                          </a:solidFill>
                        </a:rPr>
                        <a:t>7.32%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244017"/>
                  </a:ext>
                </a:extLst>
              </a:tr>
              <a:tr h="685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solidFill>
                            <a:schemeClr val="accent3"/>
                          </a:solidFill>
                        </a:rPr>
                        <a:t>Actual</a:t>
                      </a:r>
                    </a:p>
                    <a:p>
                      <a:pPr algn="ctr"/>
                      <a:r>
                        <a:rPr lang="en-US" sz="1200"/>
                        <a:t>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rgbClr val="C00000"/>
                          </a:solidFill>
                        </a:rPr>
                        <a:t>44.95%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dirty="0">
                          <a:solidFill>
                            <a:schemeClr val="accent2"/>
                          </a:solidFill>
                        </a:rPr>
                        <a:t>55.05%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95051"/>
                  </a:ext>
                </a:extLst>
              </a:tr>
            </a:tbl>
          </a:graphicData>
        </a:graphic>
      </p:graphicFrame>
      <p:grpSp>
        <p:nvGrpSpPr>
          <p:cNvPr id="3" name="Group 2"/>
          <p:cNvGrpSpPr/>
          <p:nvPr/>
        </p:nvGrpSpPr>
        <p:grpSpPr>
          <a:xfrm>
            <a:off x="147378" y="3851348"/>
            <a:ext cx="2739931" cy="2579831"/>
            <a:chOff x="147378" y="3851348"/>
            <a:chExt cx="2739931" cy="2579831"/>
          </a:xfrm>
        </p:grpSpPr>
        <p:cxnSp>
          <p:nvCxnSpPr>
            <p:cNvPr id="53" name="Straight Connector 52">
              <a:extLst>
                <a:ext uri="{FF2B5EF4-FFF2-40B4-BE49-F238E27FC236}">
                  <a16:creationId xmlns:a16="http://schemas.microsoft.com/office/drawing/2014/main" id="{7F7EDD3C-350D-4F4B-B16D-90967A2F46D4}"/>
                </a:ext>
              </a:extLst>
            </p:cNvPr>
            <p:cNvCxnSpPr>
              <a:cxnSpLocks/>
            </p:cNvCxnSpPr>
            <p:nvPr/>
          </p:nvCxnSpPr>
          <p:spPr>
            <a:xfrm>
              <a:off x="208370" y="6431179"/>
              <a:ext cx="2605990"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F0C47611-A9A1-477C-B577-9C5C9E6E4840}"/>
                </a:ext>
              </a:extLst>
            </p:cNvPr>
            <p:cNvCxnSpPr>
              <a:cxnSpLocks/>
            </p:cNvCxnSpPr>
            <p:nvPr/>
          </p:nvCxnSpPr>
          <p:spPr>
            <a:xfrm>
              <a:off x="208370" y="3851348"/>
              <a:ext cx="2605990"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 name="Rectangle 1">
              <a:extLst>
                <a:ext uri="{FF2B5EF4-FFF2-40B4-BE49-F238E27FC236}">
                  <a16:creationId xmlns:a16="http://schemas.microsoft.com/office/drawing/2014/main" id="{CBB02B2C-9B5D-4BC1-A8A3-95103D5036B2}"/>
                </a:ext>
              </a:extLst>
            </p:cNvPr>
            <p:cNvSpPr/>
            <p:nvPr/>
          </p:nvSpPr>
          <p:spPr>
            <a:xfrm>
              <a:off x="147378" y="4002426"/>
              <a:ext cx="1743057" cy="2308324"/>
            </a:xfrm>
            <a:prstGeom prst="rect">
              <a:avLst/>
            </a:prstGeom>
          </p:spPr>
          <p:txBody>
            <a:bodyPr wrap="square">
              <a:spAutoFit/>
            </a:bodyPr>
            <a:lstStyle/>
            <a:p>
              <a:r>
                <a:rPr lang="en-US" dirty="0">
                  <a:solidFill>
                    <a:schemeClr val="accent4">
                      <a:lumMod val="60000"/>
                      <a:lumOff val="40000"/>
                    </a:schemeClr>
                  </a:solidFill>
                </a:rPr>
                <a:t>Depth:</a:t>
              </a:r>
            </a:p>
            <a:p>
              <a:r>
                <a:rPr lang="en-US" dirty="0">
                  <a:solidFill>
                    <a:schemeClr val="accent4">
                      <a:lumMod val="60000"/>
                      <a:lumOff val="40000"/>
                    </a:schemeClr>
                  </a:solidFill>
                </a:rPr>
                <a:t>Layers:</a:t>
              </a:r>
            </a:p>
            <a:p>
              <a:endParaRPr lang="en-US" dirty="0">
                <a:solidFill>
                  <a:schemeClr val="accent4">
                    <a:lumMod val="60000"/>
                    <a:lumOff val="40000"/>
                  </a:schemeClr>
                </a:solidFill>
              </a:endParaRPr>
            </a:p>
            <a:p>
              <a:r>
                <a:rPr lang="en-US" dirty="0">
                  <a:solidFill>
                    <a:schemeClr val="accent4">
                      <a:lumMod val="60000"/>
                      <a:lumOff val="40000"/>
                    </a:schemeClr>
                  </a:solidFill>
                </a:rPr>
                <a:t>Pixel Augmentation:</a:t>
              </a:r>
            </a:p>
            <a:p>
              <a:endParaRPr lang="en-US" dirty="0">
                <a:solidFill>
                  <a:schemeClr val="accent4">
                    <a:lumMod val="60000"/>
                    <a:lumOff val="40000"/>
                  </a:schemeClr>
                </a:solidFill>
              </a:endParaRPr>
            </a:p>
            <a:p>
              <a:r>
                <a:rPr lang="en-US" dirty="0">
                  <a:solidFill>
                    <a:schemeClr val="accent4">
                      <a:lumMod val="60000"/>
                      <a:lumOff val="40000"/>
                    </a:schemeClr>
                  </a:solidFill>
                </a:rPr>
                <a:t>Training Set:</a:t>
              </a:r>
            </a:p>
            <a:p>
              <a:r>
                <a:rPr lang="en-US" dirty="0">
                  <a:solidFill>
                    <a:schemeClr val="accent4">
                      <a:lumMod val="60000"/>
                      <a:lumOff val="40000"/>
                    </a:schemeClr>
                  </a:solidFill>
                </a:rPr>
                <a:t>Epochs:</a:t>
              </a:r>
            </a:p>
          </p:txBody>
        </p:sp>
        <p:sp>
          <p:nvSpPr>
            <p:cNvPr id="61" name="Rectangle 60">
              <a:extLst>
                <a:ext uri="{FF2B5EF4-FFF2-40B4-BE49-F238E27FC236}">
                  <a16:creationId xmlns:a16="http://schemas.microsoft.com/office/drawing/2014/main" id="{47673D23-6440-4F63-B208-8705F3929C0B}"/>
                </a:ext>
              </a:extLst>
            </p:cNvPr>
            <p:cNvSpPr/>
            <p:nvPr/>
          </p:nvSpPr>
          <p:spPr>
            <a:xfrm>
              <a:off x="1144252" y="4002426"/>
              <a:ext cx="1743057" cy="2308324"/>
            </a:xfrm>
            <a:prstGeom prst="rect">
              <a:avLst/>
            </a:prstGeom>
          </p:spPr>
          <p:txBody>
            <a:bodyPr wrap="square">
              <a:spAutoFit/>
            </a:bodyPr>
            <a:lstStyle/>
            <a:p>
              <a:pPr algn="r"/>
              <a:r>
                <a:rPr lang="en-US" dirty="0">
                  <a:solidFill>
                    <a:schemeClr val="accent4">
                      <a:lumMod val="20000"/>
                      <a:lumOff val="80000"/>
                    </a:schemeClr>
                  </a:solidFill>
                </a:rPr>
                <a:t>1</a:t>
              </a:r>
            </a:p>
            <a:p>
              <a:pPr algn="r"/>
              <a:r>
                <a:rPr lang="en-US" dirty="0">
                  <a:solidFill>
                    <a:schemeClr val="accent4">
                      <a:lumMod val="20000"/>
                      <a:lumOff val="80000"/>
                    </a:schemeClr>
                  </a:solidFill>
                </a:rPr>
                <a:t>31</a:t>
              </a:r>
            </a:p>
            <a:p>
              <a:pPr algn="r"/>
              <a:endParaRPr lang="en-US" dirty="0">
                <a:solidFill>
                  <a:schemeClr val="accent4">
                    <a:lumMod val="20000"/>
                    <a:lumOff val="80000"/>
                  </a:schemeClr>
                </a:solidFill>
              </a:endParaRPr>
            </a:p>
            <a:p>
              <a:pPr algn="r"/>
              <a:r>
                <a:rPr lang="en-US" dirty="0">
                  <a:solidFill>
                    <a:schemeClr val="accent4">
                      <a:lumMod val="20000"/>
                      <a:lumOff val="80000"/>
                    </a:schemeClr>
                  </a:solidFill>
                </a:rPr>
                <a:t>Randomize </a:t>
              </a:r>
            </a:p>
            <a:p>
              <a:pPr algn="r"/>
              <a:r>
                <a:rPr lang="en-US" dirty="0">
                  <a:solidFill>
                    <a:schemeClr val="accent4">
                      <a:lumMod val="20000"/>
                      <a:lumOff val="80000"/>
                    </a:schemeClr>
                  </a:solidFill>
                </a:rPr>
                <a:t>[10, 10]</a:t>
              </a:r>
            </a:p>
            <a:p>
              <a:pPr algn="r"/>
              <a:endParaRPr lang="en-US" dirty="0">
                <a:solidFill>
                  <a:schemeClr val="accent4">
                    <a:lumMod val="20000"/>
                    <a:lumOff val="80000"/>
                  </a:schemeClr>
                </a:solidFill>
              </a:endParaRPr>
            </a:p>
            <a:p>
              <a:pPr algn="r"/>
              <a:r>
                <a:rPr lang="en-US" dirty="0">
                  <a:solidFill>
                    <a:schemeClr val="accent4">
                      <a:lumMod val="20000"/>
                      <a:lumOff val="80000"/>
                    </a:schemeClr>
                  </a:solidFill>
                </a:rPr>
                <a:t>4,421 Images</a:t>
              </a:r>
            </a:p>
            <a:p>
              <a:pPr algn="r"/>
              <a:r>
                <a:rPr lang="en-US" dirty="0">
                  <a:solidFill>
                    <a:schemeClr val="accent4">
                      <a:lumMod val="20000"/>
                      <a:lumOff val="80000"/>
                    </a:schemeClr>
                  </a:solidFill>
                </a:rPr>
                <a:t>5</a:t>
              </a:r>
            </a:p>
          </p:txBody>
        </p:sp>
      </p:grpSp>
      <p:grpSp>
        <p:nvGrpSpPr>
          <p:cNvPr id="4" name="Group 3"/>
          <p:cNvGrpSpPr/>
          <p:nvPr/>
        </p:nvGrpSpPr>
        <p:grpSpPr>
          <a:xfrm>
            <a:off x="3195164" y="3851348"/>
            <a:ext cx="2739931" cy="2579831"/>
            <a:chOff x="3218274" y="3851348"/>
            <a:chExt cx="2739931" cy="2579831"/>
          </a:xfrm>
        </p:grpSpPr>
        <p:cxnSp>
          <p:nvCxnSpPr>
            <p:cNvPr id="62" name="Straight Connector 61">
              <a:extLst>
                <a:ext uri="{FF2B5EF4-FFF2-40B4-BE49-F238E27FC236}">
                  <a16:creationId xmlns:a16="http://schemas.microsoft.com/office/drawing/2014/main" id="{44105872-7D30-42CF-83F2-76E4FDB18869}"/>
                </a:ext>
              </a:extLst>
            </p:cNvPr>
            <p:cNvCxnSpPr>
              <a:cxnSpLocks/>
            </p:cNvCxnSpPr>
            <p:nvPr/>
          </p:nvCxnSpPr>
          <p:spPr>
            <a:xfrm>
              <a:off x="3279266" y="6431179"/>
              <a:ext cx="2605990"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63" name="Straight Connector 62">
              <a:extLst>
                <a:ext uri="{FF2B5EF4-FFF2-40B4-BE49-F238E27FC236}">
                  <a16:creationId xmlns:a16="http://schemas.microsoft.com/office/drawing/2014/main" id="{DEFAA629-417C-4AFF-A30E-4C1ED1770BB2}"/>
                </a:ext>
              </a:extLst>
            </p:cNvPr>
            <p:cNvCxnSpPr>
              <a:cxnSpLocks/>
            </p:cNvCxnSpPr>
            <p:nvPr/>
          </p:nvCxnSpPr>
          <p:spPr>
            <a:xfrm>
              <a:off x="3279266" y="3851348"/>
              <a:ext cx="2605990"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64" name="Rectangle 63">
              <a:extLst>
                <a:ext uri="{FF2B5EF4-FFF2-40B4-BE49-F238E27FC236}">
                  <a16:creationId xmlns:a16="http://schemas.microsoft.com/office/drawing/2014/main" id="{0FFCA397-9080-45CF-96EB-9CB8A85C7DC9}"/>
                </a:ext>
              </a:extLst>
            </p:cNvPr>
            <p:cNvSpPr/>
            <p:nvPr/>
          </p:nvSpPr>
          <p:spPr>
            <a:xfrm>
              <a:off x="3218274" y="4002426"/>
              <a:ext cx="1743057" cy="2308324"/>
            </a:xfrm>
            <a:prstGeom prst="rect">
              <a:avLst/>
            </a:prstGeom>
          </p:spPr>
          <p:txBody>
            <a:bodyPr wrap="square">
              <a:spAutoFit/>
            </a:bodyPr>
            <a:lstStyle/>
            <a:p>
              <a:r>
                <a:rPr lang="en-US" dirty="0">
                  <a:solidFill>
                    <a:schemeClr val="accent4">
                      <a:lumMod val="60000"/>
                      <a:lumOff val="40000"/>
                    </a:schemeClr>
                  </a:solidFill>
                </a:rPr>
                <a:t>Depth:</a:t>
              </a:r>
            </a:p>
            <a:p>
              <a:r>
                <a:rPr lang="en-US" dirty="0">
                  <a:solidFill>
                    <a:schemeClr val="accent4">
                      <a:lumMod val="60000"/>
                      <a:lumOff val="40000"/>
                    </a:schemeClr>
                  </a:solidFill>
                </a:rPr>
                <a:t>Layers:</a:t>
              </a:r>
            </a:p>
            <a:p>
              <a:endParaRPr lang="en-US" dirty="0">
                <a:solidFill>
                  <a:schemeClr val="accent4">
                    <a:lumMod val="60000"/>
                    <a:lumOff val="40000"/>
                  </a:schemeClr>
                </a:solidFill>
              </a:endParaRPr>
            </a:p>
            <a:p>
              <a:r>
                <a:rPr lang="en-US" dirty="0">
                  <a:solidFill>
                    <a:schemeClr val="accent4">
                      <a:lumMod val="60000"/>
                      <a:lumOff val="40000"/>
                    </a:schemeClr>
                  </a:solidFill>
                </a:rPr>
                <a:t>Pixel Augmentation:</a:t>
              </a:r>
            </a:p>
            <a:p>
              <a:endParaRPr lang="en-US" dirty="0">
                <a:solidFill>
                  <a:schemeClr val="accent4">
                    <a:lumMod val="60000"/>
                    <a:lumOff val="40000"/>
                  </a:schemeClr>
                </a:solidFill>
              </a:endParaRPr>
            </a:p>
            <a:p>
              <a:r>
                <a:rPr lang="en-US" dirty="0">
                  <a:solidFill>
                    <a:schemeClr val="accent4">
                      <a:lumMod val="60000"/>
                      <a:lumOff val="40000"/>
                    </a:schemeClr>
                  </a:solidFill>
                </a:rPr>
                <a:t>Training Set:</a:t>
              </a:r>
            </a:p>
            <a:p>
              <a:r>
                <a:rPr lang="en-US" dirty="0">
                  <a:solidFill>
                    <a:schemeClr val="accent4">
                      <a:lumMod val="60000"/>
                      <a:lumOff val="40000"/>
                    </a:schemeClr>
                  </a:solidFill>
                </a:rPr>
                <a:t>Epochs:</a:t>
              </a:r>
            </a:p>
          </p:txBody>
        </p:sp>
        <p:sp>
          <p:nvSpPr>
            <p:cNvPr id="65" name="Rectangle 64">
              <a:extLst>
                <a:ext uri="{FF2B5EF4-FFF2-40B4-BE49-F238E27FC236}">
                  <a16:creationId xmlns:a16="http://schemas.microsoft.com/office/drawing/2014/main" id="{56F80272-B5CB-4879-B9DE-8B1BE82416F2}"/>
                </a:ext>
              </a:extLst>
            </p:cNvPr>
            <p:cNvSpPr/>
            <p:nvPr/>
          </p:nvSpPr>
          <p:spPr>
            <a:xfrm>
              <a:off x="4215148" y="4002426"/>
              <a:ext cx="1743057" cy="2308324"/>
            </a:xfrm>
            <a:prstGeom prst="rect">
              <a:avLst/>
            </a:prstGeom>
          </p:spPr>
          <p:txBody>
            <a:bodyPr wrap="square">
              <a:spAutoFit/>
            </a:bodyPr>
            <a:lstStyle/>
            <a:p>
              <a:pPr algn="r"/>
              <a:r>
                <a:rPr lang="en-US" dirty="0">
                  <a:solidFill>
                    <a:schemeClr val="accent4">
                      <a:lumMod val="20000"/>
                      <a:lumOff val="80000"/>
                    </a:schemeClr>
                  </a:solidFill>
                </a:rPr>
                <a:t>4</a:t>
              </a:r>
            </a:p>
            <a:p>
              <a:pPr algn="r"/>
              <a:r>
                <a:rPr lang="en-US" dirty="0">
                  <a:solidFill>
                    <a:schemeClr val="accent4">
                      <a:lumMod val="20000"/>
                      <a:lumOff val="80000"/>
                    </a:schemeClr>
                  </a:solidFill>
                </a:rPr>
                <a:t>59</a:t>
              </a:r>
            </a:p>
            <a:p>
              <a:pPr algn="r"/>
              <a:endParaRPr lang="en-US" dirty="0">
                <a:solidFill>
                  <a:schemeClr val="accent4">
                    <a:lumMod val="20000"/>
                    <a:lumOff val="80000"/>
                  </a:schemeClr>
                </a:solidFill>
              </a:endParaRPr>
            </a:p>
            <a:p>
              <a:pPr algn="r"/>
              <a:r>
                <a:rPr lang="en-US" dirty="0">
                  <a:solidFill>
                    <a:schemeClr val="accent4">
                      <a:lumMod val="20000"/>
                      <a:lumOff val="80000"/>
                    </a:schemeClr>
                  </a:solidFill>
                </a:rPr>
                <a:t>Randomize </a:t>
              </a:r>
            </a:p>
            <a:p>
              <a:pPr algn="r"/>
              <a:r>
                <a:rPr lang="en-US" dirty="0">
                  <a:solidFill>
                    <a:schemeClr val="accent4">
                      <a:lumMod val="20000"/>
                      <a:lumOff val="80000"/>
                    </a:schemeClr>
                  </a:solidFill>
                </a:rPr>
                <a:t>[10, 10]</a:t>
              </a:r>
            </a:p>
            <a:p>
              <a:pPr algn="r"/>
              <a:endParaRPr lang="en-US" dirty="0">
                <a:solidFill>
                  <a:schemeClr val="accent4">
                    <a:lumMod val="20000"/>
                    <a:lumOff val="80000"/>
                  </a:schemeClr>
                </a:solidFill>
              </a:endParaRPr>
            </a:p>
            <a:p>
              <a:pPr algn="r"/>
              <a:r>
                <a:rPr lang="en-US" dirty="0">
                  <a:solidFill>
                    <a:schemeClr val="accent4">
                      <a:lumMod val="20000"/>
                      <a:lumOff val="80000"/>
                    </a:schemeClr>
                  </a:solidFill>
                </a:rPr>
                <a:t>5,128 Images</a:t>
              </a:r>
            </a:p>
            <a:p>
              <a:pPr algn="r"/>
              <a:r>
                <a:rPr lang="en-US" dirty="0">
                  <a:solidFill>
                    <a:schemeClr val="accent4">
                      <a:lumMod val="20000"/>
                      <a:lumOff val="80000"/>
                    </a:schemeClr>
                  </a:solidFill>
                </a:rPr>
                <a:t>5</a:t>
              </a:r>
            </a:p>
          </p:txBody>
        </p:sp>
      </p:grpSp>
      <p:grpSp>
        <p:nvGrpSpPr>
          <p:cNvPr id="5" name="Group 4"/>
          <p:cNvGrpSpPr/>
          <p:nvPr/>
        </p:nvGrpSpPr>
        <p:grpSpPr>
          <a:xfrm>
            <a:off x="6242950" y="3828488"/>
            <a:ext cx="2739931" cy="2579831"/>
            <a:chOff x="6301963" y="3828488"/>
            <a:chExt cx="2739931" cy="2579831"/>
          </a:xfrm>
        </p:grpSpPr>
        <p:cxnSp>
          <p:nvCxnSpPr>
            <p:cNvPr id="66" name="Straight Connector 65">
              <a:extLst>
                <a:ext uri="{FF2B5EF4-FFF2-40B4-BE49-F238E27FC236}">
                  <a16:creationId xmlns:a16="http://schemas.microsoft.com/office/drawing/2014/main" id="{069E485B-1CC0-47C4-94CD-5E65664297FD}"/>
                </a:ext>
              </a:extLst>
            </p:cNvPr>
            <p:cNvCxnSpPr>
              <a:cxnSpLocks/>
            </p:cNvCxnSpPr>
            <p:nvPr/>
          </p:nvCxnSpPr>
          <p:spPr>
            <a:xfrm>
              <a:off x="6362955" y="6408319"/>
              <a:ext cx="2605990"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67" name="Straight Connector 66">
              <a:extLst>
                <a:ext uri="{FF2B5EF4-FFF2-40B4-BE49-F238E27FC236}">
                  <a16:creationId xmlns:a16="http://schemas.microsoft.com/office/drawing/2014/main" id="{8F5725EA-6DEE-4033-8D7F-5D1D04C8BFD4}"/>
                </a:ext>
              </a:extLst>
            </p:cNvPr>
            <p:cNvCxnSpPr>
              <a:cxnSpLocks/>
            </p:cNvCxnSpPr>
            <p:nvPr/>
          </p:nvCxnSpPr>
          <p:spPr>
            <a:xfrm>
              <a:off x="6362955" y="3828488"/>
              <a:ext cx="2605990"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68" name="Rectangle 67">
              <a:extLst>
                <a:ext uri="{FF2B5EF4-FFF2-40B4-BE49-F238E27FC236}">
                  <a16:creationId xmlns:a16="http://schemas.microsoft.com/office/drawing/2014/main" id="{53F608C9-D05A-4459-9B84-FBA2A2F269DB}"/>
                </a:ext>
              </a:extLst>
            </p:cNvPr>
            <p:cNvSpPr/>
            <p:nvPr/>
          </p:nvSpPr>
          <p:spPr>
            <a:xfrm>
              <a:off x="6301963" y="3979566"/>
              <a:ext cx="1743057" cy="2308324"/>
            </a:xfrm>
            <a:prstGeom prst="rect">
              <a:avLst/>
            </a:prstGeom>
          </p:spPr>
          <p:txBody>
            <a:bodyPr wrap="square">
              <a:spAutoFit/>
            </a:bodyPr>
            <a:lstStyle/>
            <a:p>
              <a:r>
                <a:rPr lang="en-US" dirty="0">
                  <a:solidFill>
                    <a:schemeClr val="accent4">
                      <a:lumMod val="60000"/>
                      <a:lumOff val="40000"/>
                    </a:schemeClr>
                  </a:solidFill>
                </a:rPr>
                <a:t>Depth:</a:t>
              </a:r>
            </a:p>
            <a:p>
              <a:r>
                <a:rPr lang="en-US" dirty="0">
                  <a:solidFill>
                    <a:schemeClr val="accent4">
                      <a:lumMod val="60000"/>
                      <a:lumOff val="40000"/>
                    </a:schemeClr>
                  </a:solidFill>
                </a:rPr>
                <a:t>Layers:</a:t>
              </a:r>
            </a:p>
            <a:p>
              <a:endParaRPr lang="en-US" dirty="0">
                <a:solidFill>
                  <a:schemeClr val="accent4">
                    <a:lumMod val="60000"/>
                    <a:lumOff val="40000"/>
                  </a:schemeClr>
                </a:solidFill>
              </a:endParaRPr>
            </a:p>
            <a:p>
              <a:r>
                <a:rPr lang="en-US" dirty="0">
                  <a:solidFill>
                    <a:schemeClr val="accent4">
                      <a:lumMod val="60000"/>
                      <a:lumOff val="40000"/>
                    </a:schemeClr>
                  </a:solidFill>
                </a:rPr>
                <a:t>Pixel Augmentation:</a:t>
              </a:r>
            </a:p>
            <a:p>
              <a:endParaRPr lang="en-US" dirty="0">
                <a:solidFill>
                  <a:schemeClr val="accent4">
                    <a:lumMod val="60000"/>
                    <a:lumOff val="40000"/>
                  </a:schemeClr>
                </a:solidFill>
              </a:endParaRPr>
            </a:p>
            <a:p>
              <a:r>
                <a:rPr lang="en-US" dirty="0">
                  <a:solidFill>
                    <a:schemeClr val="accent4">
                      <a:lumMod val="60000"/>
                      <a:lumOff val="40000"/>
                    </a:schemeClr>
                  </a:solidFill>
                </a:rPr>
                <a:t>Training Set:</a:t>
              </a:r>
            </a:p>
            <a:p>
              <a:r>
                <a:rPr lang="en-US" dirty="0">
                  <a:solidFill>
                    <a:schemeClr val="accent4">
                      <a:lumMod val="60000"/>
                      <a:lumOff val="40000"/>
                    </a:schemeClr>
                  </a:solidFill>
                </a:rPr>
                <a:t>Epochs:</a:t>
              </a:r>
            </a:p>
          </p:txBody>
        </p:sp>
        <p:sp>
          <p:nvSpPr>
            <p:cNvPr id="69" name="Rectangle 68">
              <a:extLst>
                <a:ext uri="{FF2B5EF4-FFF2-40B4-BE49-F238E27FC236}">
                  <a16:creationId xmlns:a16="http://schemas.microsoft.com/office/drawing/2014/main" id="{54BCF68E-6229-4D17-97A1-0B8FBF5662D8}"/>
                </a:ext>
              </a:extLst>
            </p:cNvPr>
            <p:cNvSpPr/>
            <p:nvPr/>
          </p:nvSpPr>
          <p:spPr>
            <a:xfrm>
              <a:off x="7298837" y="3979566"/>
              <a:ext cx="1743057" cy="2308324"/>
            </a:xfrm>
            <a:prstGeom prst="rect">
              <a:avLst/>
            </a:prstGeom>
          </p:spPr>
          <p:txBody>
            <a:bodyPr wrap="square">
              <a:spAutoFit/>
            </a:bodyPr>
            <a:lstStyle/>
            <a:p>
              <a:pPr algn="r"/>
              <a:r>
                <a:rPr lang="en-US" dirty="0">
                  <a:solidFill>
                    <a:schemeClr val="accent4">
                      <a:lumMod val="20000"/>
                      <a:lumOff val="80000"/>
                    </a:schemeClr>
                  </a:solidFill>
                </a:rPr>
                <a:t>6</a:t>
              </a:r>
            </a:p>
            <a:p>
              <a:pPr algn="r"/>
              <a:r>
                <a:rPr lang="en-US" dirty="0">
                  <a:solidFill>
                    <a:schemeClr val="accent4">
                      <a:lumMod val="20000"/>
                      <a:lumOff val="80000"/>
                    </a:schemeClr>
                  </a:solidFill>
                </a:rPr>
                <a:t>87</a:t>
              </a:r>
            </a:p>
            <a:p>
              <a:pPr algn="r"/>
              <a:endParaRPr lang="en-US" dirty="0">
                <a:solidFill>
                  <a:schemeClr val="accent4">
                    <a:lumMod val="20000"/>
                    <a:lumOff val="80000"/>
                  </a:schemeClr>
                </a:solidFill>
              </a:endParaRPr>
            </a:p>
            <a:p>
              <a:pPr algn="r"/>
              <a:r>
                <a:rPr lang="en-US" dirty="0">
                  <a:solidFill>
                    <a:schemeClr val="accent4">
                      <a:lumMod val="20000"/>
                      <a:lumOff val="80000"/>
                    </a:schemeClr>
                  </a:solidFill>
                </a:rPr>
                <a:t>Randomize </a:t>
              </a:r>
            </a:p>
            <a:p>
              <a:pPr algn="r"/>
              <a:r>
                <a:rPr lang="en-US" dirty="0">
                  <a:solidFill>
                    <a:schemeClr val="accent4">
                      <a:lumMod val="20000"/>
                      <a:lumOff val="80000"/>
                    </a:schemeClr>
                  </a:solidFill>
                </a:rPr>
                <a:t>[10, 10]</a:t>
              </a:r>
            </a:p>
            <a:p>
              <a:pPr algn="r"/>
              <a:endParaRPr lang="en-US" dirty="0">
                <a:solidFill>
                  <a:schemeClr val="accent4">
                    <a:lumMod val="20000"/>
                    <a:lumOff val="80000"/>
                  </a:schemeClr>
                </a:solidFill>
              </a:endParaRPr>
            </a:p>
            <a:p>
              <a:pPr algn="r"/>
              <a:r>
                <a:rPr lang="en-US" dirty="0">
                  <a:solidFill>
                    <a:schemeClr val="accent4">
                      <a:lumMod val="20000"/>
                      <a:lumOff val="80000"/>
                    </a:schemeClr>
                  </a:solidFill>
                </a:rPr>
                <a:t>5,128 Images</a:t>
              </a:r>
            </a:p>
            <a:p>
              <a:pPr algn="r"/>
              <a:r>
                <a:rPr lang="en-US" dirty="0">
                  <a:solidFill>
                    <a:schemeClr val="accent4">
                      <a:lumMod val="20000"/>
                      <a:lumOff val="80000"/>
                    </a:schemeClr>
                  </a:solidFill>
                </a:rPr>
                <a:t>5</a:t>
              </a:r>
            </a:p>
          </p:txBody>
        </p:sp>
      </p:grpSp>
      <p:sp>
        <p:nvSpPr>
          <p:cNvPr id="18" name="TextBox 17">
            <a:extLst>
              <a:ext uri="{FF2B5EF4-FFF2-40B4-BE49-F238E27FC236}">
                <a16:creationId xmlns:a16="http://schemas.microsoft.com/office/drawing/2014/main" id="{A2A3655F-44F7-42F3-9F02-A64AAC89834A}"/>
              </a:ext>
            </a:extLst>
          </p:cNvPr>
          <p:cNvSpPr txBox="1"/>
          <p:nvPr/>
        </p:nvSpPr>
        <p:spPr>
          <a:xfrm>
            <a:off x="3640359" y="727463"/>
            <a:ext cx="4911281" cy="369332"/>
          </a:xfrm>
          <a:prstGeom prst="rect">
            <a:avLst/>
          </a:prstGeom>
          <a:noFill/>
        </p:spPr>
        <p:txBody>
          <a:bodyPr wrap="none" rtlCol="0">
            <a:spAutoFit/>
          </a:bodyPr>
          <a:lstStyle/>
          <a:p>
            <a:pPr algn="ctr"/>
            <a:r>
              <a:rPr lang="en-US" dirty="0">
                <a:solidFill>
                  <a:srgbClr val="00B0F0"/>
                </a:solidFill>
              </a:rPr>
              <a:t>Confusion Matrices Produced from 100 Image Test</a:t>
            </a:r>
          </a:p>
        </p:txBody>
      </p:sp>
      <p:graphicFrame>
        <p:nvGraphicFramePr>
          <p:cNvPr id="19" name="Table 18">
            <a:extLst>
              <a:ext uri="{FF2B5EF4-FFF2-40B4-BE49-F238E27FC236}">
                <a16:creationId xmlns:a16="http://schemas.microsoft.com/office/drawing/2014/main" id="{9B7DF38D-6A51-4948-AC1B-C6A463231584}"/>
              </a:ext>
            </a:extLst>
          </p:cNvPr>
          <p:cNvGraphicFramePr>
            <a:graphicFrameLocks noGrp="1"/>
          </p:cNvGraphicFramePr>
          <p:nvPr>
            <p:extLst>
              <p:ext uri="{D42A27DB-BD31-4B8C-83A1-F6EECF244321}">
                <p14:modId xmlns:p14="http://schemas.microsoft.com/office/powerpoint/2010/main" val="190150356"/>
              </p:ext>
            </p:extLst>
          </p:nvPr>
        </p:nvGraphicFramePr>
        <p:xfrm>
          <a:off x="9297010" y="1349605"/>
          <a:ext cx="2761487" cy="2057400"/>
        </p:xfrm>
        <a:graphic>
          <a:graphicData uri="http://schemas.openxmlformats.org/drawingml/2006/table">
            <a:tbl>
              <a:tblPr firstRow="1" bandRow="1">
                <a:tableStyleId>{2D5ABB26-0587-4C30-8999-92F81FD0307C}</a:tableStyleId>
              </a:tblPr>
              <a:tblGrid>
                <a:gridCol w="950115">
                  <a:extLst>
                    <a:ext uri="{9D8B030D-6E8A-4147-A177-3AD203B41FA5}">
                      <a16:colId xmlns:a16="http://schemas.microsoft.com/office/drawing/2014/main" val="3116309883"/>
                    </a:ext>
                  </a:extLst>
                </a:gridCol>
                <a:gridCol w="950115">
                  <a:extLst>
                    <a:ext uri="{9D8B030D-6E8A-4147-A177-3AD203B41FA5}">
                      <a16:colId xmlns:a16="http://schemas.microsoft.com/office/drawing/2014/main" val="3496823680"/>
                    </a:ext>
                  </a:extLst>
                </a:gridCol>
                <a:gridCol w="861257">
                  <a:extLst>
                    <a:ext uri="{9D8B030D-6E8A-4147-A177-3AD203B41FA5}">
                      <a16:colId xmlns:a16="http://schemas.microsoft.com/office/drawing/2014/main" val="3304311231"/>
                    </a:ext>
                  </a:extLst>
                </a:gridCol>
              </a:tblGrid>
              <a:tr h="685800">
                <a:tc>
                  <a:txBody>
                    <a:bodyPr/>
                    <a:lstStyle/>
                    <a:p>
                      <a:pPr algn="ctr"/>
                      <a:r>
                        <a:rPr lang="en-US" sz="1600"/>
                        <a:t>v8</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accent4">
                              <a:lumMod val="60000"/>
                              <a:lumOff val="40000"/>
                            </a:schemeClr>
                          </a:solidFill>
                        </a:rPr>
                        <a:t>Predicted</a:t>
                      </a:r>
                    </a:p>
                    <a:p>
                      <a:pPr algn="ctr"/>
                      <a:r>
                        <a:rPr lang="en-US" sz="1200" dirty="0"/>
                        <a:t>Background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dirty="0">
                          <a:solidFill>
                            <a:schemeClr val="accent4">
                              <a:lumMod val="60000"/>
                              <a:lumOff val="40000"/>
                            </a:schemeClr>
                          </a:solidFill>
                        </a:rPr>
                        <a:t>Predicted</a:t>
                      </a:r>
                    </a:p>
                    <a:p>
                      <a:pPr algn="ctr"/>
                      <a:r>
                        <a:rPr lang="en-US" sz="1200" dirty="0"/>
                        <a:t>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8405754"/>
                  </a:ext>
                </a:extLst>
              </a:tr>
              <a:tr h="685800">
                <a:tc>
                  <a:txBody>
                    <a:bodyPr/>
                    <a:lstStyle/>
                    <a:p>
                      <a:pPr algn="ctr"/>
                      <a:r>
                        <a:rPr lang="en-US" sz="1200">
                          <a:solidFill>
                            <a:schemeClr val="accent3"/>
                          </a:solidFill>
                        </a:rPr>
                        <a:t>Actual</a:t>
                      </a:r>
                    </a:p>
                    <a:p>
                      <a:pPr algn="ctr"/>
                      <a:r>
                        <a:rPr lang="en-US" sz="1200"/>
                        <a:t>Background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2"/>
                          </a:solidFill>
                        </a:rPr>
                        <a:t>99.64%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rgbClr val="C00000"/>
                          </a:solidFill>
                        </a:rPr>
                        <a:t>0.36%</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244017"/>
                  </a:ext>
                </a:extLst>
              </a:tr>
              <a:tr h="6858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accent3"/>
                          </a:solidFill>
                        </a:rPr>
                        <a:t>Actual</a:t>
                      </a:r>
                    </a:p>
                    <a:p>
                      <a:pPr algn="ctr"/>
                      <a:r>
                        <a:rPr lang="en-US" sz="1200" dirty="0"/>
                        <a:t>Ship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rgbClr val="C00000"/>
                          </a:solidFill>
                        </a:rPr>
                        <a:t>28.98%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solidFill>
                            <a:schemeClr val="accent2"/>
                          </a:solidFill>
                        </a:rPr>
                        <a:t>71.03%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995051"/>
                  </a:ext>
                </a:extLst>
              </a:tr>
            </a:tbl>
          </a:graphicData>
        </a:graphic>
      </p:graphicFrame>
      <p:grpSp>
        <p:nvGrpSpPr>
          <p:cNvPr id="6" name="Group 5"/>
          <p:cNvGrpSpPr/>
          <p:nvPr/>
        </p:nvGrpSpPr>
        <p:grpSpPr>
          <a:xfrm>
            <a:off x="9290737" y="3828488"/>
            <a:ext cx="2739931" cy="2579831"/>
            <a:chOff x="9303437" y="3828488"/>
            <a:chExt cx="2739931" cy="2579831"/>
          </a:xfrm>
        </p:grpSpPr>
        <p:cxnSp>
          <p:nvCxnSpPr>
            <p:cNvPr id="21" name="Straight Connector 20">
              <a:extLst>
                <a:ext uri="{FF2B5EF4-FFF2-40B4-BE49-F238E27FC236}">
                  <a16:creationId xmlns:a16="http://schemas.microsoft.com/office/drawing/2014/main" id="{069E485B-1CC0-47C4-94CD-5E65664297FD}"/>
                </a:ext>
              </a:extLst>
            </p:cNvPr>
            <p:cNvCxnSpPr>
              <a:cxnSpLocks/>
            </p:cNvCxnSpPr>
            <p:nvPr/>
          </p:nvCxnSpPr>
          <p:spPr>
            <a:xfrm>
              <a:off x="9364429" y="6408319"/>
              <a:ext cx="2605990" cy="0"/>
            </a:xfrm>
            <a:prstGeom prst="line">
              <a:avLst/>
            </a:prstGeom>
            <a:ln w="28575"/>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8F5725EA-6DEE-4033-8D7F-5D1D04C8BFD4}"/>
                </a:ext>
              </a:extLst>
            </p:cNvPr>
            <p:cNvCxnSpPr>
              <a:cxnSpLocks/>
            </p:cNvCxnSpPr>
            <p:nvPr/>
          </p:nvCxnSpPr>
          <p:spPr>
            <a:xfrm>
              <a:off x="9364429" y="3828488"/>
              <a:ext cx="2605990" cy="0"/>
            </a:xfrm>
            <a:prstGeom prst="line">
              <a:avLst/>
            </a:prstGeom>
            <a:ln w="28575"/>
          </p:spPr>
          <p:style>
            <a:lnRef idx="1">
              <a:schemeClr val="accent4"/>
            </a:lnRef>
            <a:fillRef idx="0">
              <a:schemeClr val="accent4"/>
            </a:fillRef>
            <a:effectRef idx="0">
              <a:schemeClr val="accent4"/>
            </a:effectRef>
            <a:fontRef idx="minor">
              <a:schemeClr val="tx1"/>
            </a:fontRef>
          </p:style>
        </p:cxnSp>
        <p:sp>
          <p:nvSpPr>
            <p:cNvPr id="23" name="Rectangle 22">
              <a:extLst>
                <a:ext uri="{FF2B5EF4-FFF2-40B4-BE49-F238E27FC236}">
                  <a16:creationId xmlns:a16="http://schemas.microsoft.com/office/drawing/2014/main" id="{53F608C9-D05A-4459-9B84-FBA2A2F269DB}"/>
                </a:ext>
              </a:extLst>
            </p:cNvPr>
            <p:cNvSpPr/>
            <p:nvPr/>
          </p:nvSpPr>
          <p:spPr>
            <a:xfrm>
              <a:off x="9303437" y="3979566"/>
              <a:ext cx="1743057" cy="2308324"/>
            </a:xfrm>
            <a:prstGeom prst="rect">
              <a:avLst/>
            </a:prstGeom>
          </p:spPr>
          <p:txBody>
            <a:bodyPr wrap="square">
              <a:spAutoFit/>
            </a:bodyPr>
            <a:lstStyle/>
            <a:p>
              <a:r>
                <a:rPr lang="en-US" dirty="0">
                  <a:solidFill>
                    <a:schemeClr val="accent4">
                      <a:lumMod val="60000"/>
                      <a:lumOff val="40000"/>
                    </a:schemeClr>
                  </a:solidFill>
                </a:rPr>
                <a:t>Depth:</a:t>
              </a:r>
            </a:p>
            <a:p>
              <a:r>
                <a:rPr lang="en-US" dirty="0">
                  <a:solidFill>
                    <a:schemeClr val="accent4">
                      <a:lumMod val="60000"/>
                      <a:lumOff val="40000"/>
                    </a:schemeClr>
                  </a:solidFill>
                </a:rPr>
                <a:t>Layers:</a:t>
              </a:r>
            </a:p>
            <a:p>
              <a:endParaRPr lang="en-US" dirty="0">
                <a:solidFill>
                  <a:schemeClr val="accent4">
                    <a:lumMod val="60000"/>
                    <a:lumOff val="40000"/>
                  </a:schemeClr>
                </a:solidFill>
              </a:endParaRPr>
            </a:p>
            <a:p>
              <a:r>
                <a:rPr lang="en-US" dirty="0">
                  <a:solidFill>
                    <a:schemeClr val="accent4">
                      <a:lumMod val="60000"/>
                      <a:lumOff val="40000"/>
                    </a:schemeClr>
                  </a:solidFill>
                </a:rPr>
                <a:t>Pixel Augmentation:</a:t>
              </a:r>
            </a:p>
            <a:p>
              <a:endParaRPr lang="en-US" dirty="0">
                <a:solidFill>
                  <a:schemeClr val="accent4">
                    <a:lumMod val="60000"/>
                    <a:lumOff val="40000"/>
                  </a:schemeClr>
                </a:solidFill>
              </a:endParaRPr>
            </a:p>
            <a:p>
              <a:r>
                <a:rPr lang="en-US" dirty="0">
                  <a:solidFill>
                    <a:schemeClr val="accent4">
                      <a:lumMod val="60000"/>
                      <a:lumOff val="40000"/>
                    </a:schemeClr>
                  </a:solidFill>
                </a:rPr>
                <a:t>Training Set:</a:t>
              </a:r>
            </a:p>
            <a:p>
              <a:r>
                <a:rPr lang="en-US" dirty="0">
                  <a:solidFill>
                    <a:schemeClr val="accent4">
                      <a:lumMod val="60000"/>
                      <a:lumOff val="40000"/>
                    </a:schemeClr>
                  </a:solidFill>
                </a:rPr>
                <a:t>Epochs:</a:t>
              </a:r>
            </a:p>
          </p:txBody>
        </p:sp>
        <p:sp>
          <p:nvSpPr>
            <p:cNvPr id="24" name="Rectangle 23">
              <a:extLst>
                <a:ext uri="{FF2B5EF4-FFF2-40B4-BE49-F238E27FC236}">
                  <a16:creationId xmlns:a16="http://schemas.microsoft.com/office/drawing/2014/main" id="{54BCF68E-6229-4D17-97A1-0B8FBF5662D8}"/>
                </a:ext>
              </a:extLst>
            </p:cNvPr>
            <p:cNvSpPr/>
            <p:nvPr/>
          </p:nvSpPr>
          <p:spPr>
            <a:xfrm>
              <a:off x="10300311" y="3979566"/>
              <a:ext cx="1743057" cy="2308324"/>
            </a:xfrm>
            <a:prstGeom prst="rect">
              <a:avLst/>
            </a:prstGeom>
          </p:spPr>
          <p:txBody>
            <a:bodyPr wrap="square">
              <a:spAutoFit/>
            </a:bodyPr>
            <a:lstStyle/>
            <a:p>
              <a:pPr algn="r"/>
              <a:r>
                <a:rPr lang="en-US" dirty="0">
                  <a:solidFill>
                    <a:schemeClr val="accent4">
                      <a:lumMod val="20000"/>
                      <a:lumOff val="80000"/>
                    </a:schemeClr>
                  </a:solidFill>
                </a:rPr>
                <a:t>7</a:t>
              </a:r>
            </a:p>
            <a:p>
              <a:pPr algn="r"/>
              <a:r>
                <a:rPr lang="en-US" dirty="0">
                  <a:solidFill>
                    <a:schemeClr val="accent4">
                      <a:lumMod val="20000"/>
                      <a:lumOff val="80000"/>
                    </a:schemeClr>
                  </a:solidFill>
                </a:rPr>
                <a:t>101</a:t>
              </a:r>
            </a:p>
            <a:p>
              <a:pPr algn="r"/>
              <a:endParaRPr lang="en-US" dirty="0">
                <a:solidFill>
                  <a:schemeClr val="accent4">
                    <a:lumMod val="20000"/>
                    <a:lumOff val="80000"/>
                  </a:schemeClr>
                </a:solidFill>
              </a:endParaRPr>
            </a:p>
            <a:p>
              <a:pPr algn="r"/>
              <a:r>
                <a:rPr lang="en-US" dirty="0">
                  <a:solidFill>
                    <a:schemeClr val="accent4">
                      <a:lumMod val="20000"/>
                      <a:lumOff val="80000"/>
                    </a:schemeClr>
                  </a:solidFill>
                </a:rPr>
                <a:t>Randomize </a:t>
              </a:r>
            </a:p>
            <a:p>
              <a:pPr algn="r"/>
              <a:r>
                <a:rPr lang="en-US" dirty="0">
                  <a:solidFill>
                    <a:schemeClr val="accent4">
                      <a:lumMod val="20000"/>
                      <a:lumOff val="80000"/>
                    </a:schemeClr>
                  </a:solidFill>
                </a:rPr>
                <a:t>[9, 9]</a:t>
              </a:r>
            </a:p>
            <a:p>
              <a:pPr algn="r"/>
              <a:endParaRPr lang="en-US" dirty="0">
                <a:solidFill>
                  <a:schemeClr val="accent4">
                    <a:lumMod val="20000"/>
                    <a:lumOff val="80000"/>
                  </a:schemeClr>
                </a:solidFill>
              </a:endParaRPr>
            </a:p>
            <a:p>
              <a:pPr algn="r"/>
              <a:r>
                <a:rPr lang="en-US" dirty="0">
                  <a:solidFill>
                    <a:schemeClr val="accent4">
                      <a:lumMod val="20000"/>
                      <a:lumOff val="80000"/>
                    </a:schemeClr>
                  </a:solidFill>
                </a:rPr>
                <a:t>6,632 Images</a:t>
              </a:r>
            </a:p>
            <a:p>
              <a:pPr algn="r"/>
              <a:r>
                <a:rPr lang="en-US" dirty="0">
                  <a:solidFill>
                    <a:schemeClr val="accent4">
                      <a:lumMod val="20000"/>
                      <a:lumOff val="80000"/>
                    </a:schemeClr>
                  </a:solidFill>
                </a:rPr>
                <a:t>15</a:t>
              </a:r>
            </a:p>
          </p:txBody>
        </p:sp>
      </p:grpSp>
    </p:spTree>
    <p:extLst>
      <p:ext uri="{BB962C8B-B14F-4D97-AF65-F5344CB8AC3E}">
        <p14:creationId xmlns:p14="http://schemas.microsoft.com/office/powerpoint/2010/main" val="3037979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1F6E263D-90E1-734A-838F-97FDC3DCDBE8}"/>
                  </a:ext>
                </a:extLst>
              </p14:cNvPr>
              <p14:cNvContentPartPr/>
              <p14:nvPr/>
            </p14:nvContentPartPr>
            <p14:xfrm>
              <a:off x="2525072" y="1052581"/>
              <a:ext cx="233280" cy="4187520"/>
            </p14:xfrm>
          </p:contentPart>
        </mc:Choice>
        <mc:Fallback>
          <p:pic>
            <p:nvPicPr>
              <p:cNvPr id="6" name="Ink 5">
                <a:extLst>
                  <a:ext uri="{FF2B5EF4-FFF2-40B4-BE49-F238E27FC236}">
                    <a16:creationId xmlns:a16="http://schemas.microsoft.com/office/drawing/2014/main" id="{1F6E263D-90E1-734A-838F-97FDC3DCDBE8}"/>
                  </a:ext>
                </a:extLst>
              </p:cNvPr>
              <p:cNvPicPr/>
              <p:nvPr/>
            </p:nvPicPr>
            <p:blipFill>
              <a:blip r:embed="rId3"/>
              <a:stretch>
                <a:fillRect/>
              </a:stretch>
            </p:blipFill>
            <p:spPr>
              <a:xfrm>
                <a:off x="2489432" y="1016581"/>
                <a:ext cx="304920" cy="42591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89FDAB00-3738-B24C-98EF-6C70352FA088}"/>
                  </a:ext>
                </a:extLst>
              </p14:cNvPr>
              <p14:cNvContentPartPr/>
              <p14:nvPr/>
            </p14:nvContentPartPr>
            <p14:xfrm>
              <a:off x="2175872" y="4162981"/>
              <a:ext cx="7322760" cy="401760"/>
            </p14:xfrm>
          </p:contentPart>
        </mc:Choice>
        <mc:Fallback>
          <p:pic>
            <p:nvPicPr>
              <p:cNvPr id="7" name="Ink 6">
                <a:extLst>
                  <a:ext uri="{FF2B5EF4-FFF2-40B4-BE49-F238E27FC236}">
                    <a16:creationId xmlns:a16="http://schemas.microsoft.com/office/drawing/2014/main" id="{89FDAB00-3738-B24C-98EF-6C70352FA088}"/>
                  </a:ext>
                </a:extLst>
              </p:cNvPr>
              <p:cNvPicPr/>
              <p:nvPr/>
            </p:nvPicPr>
            <p:blipFill>
              <a:blip r:embed="rId5"/>
              <a:stretch>
                <a:fillRect/>
              </a:stretch>
            </p:blipFill>
            <p:spPr>
              <a:xfrm>
                <a:off x="2139872" y="4126981"/>
                <a:ext cx="7394400" cy="473400"/>
              </a:xfrm>
              <a:prstGeom prst="rect">
                <a:avLst/>
              </a:prstGeom>
            </p:spPr>
          </p:pic>
        </mc:Fallback>
      </mc:AlternateContent>
      <p:grpSp>
        <p:nvGrpSpPr>
          <p:cNvPr id="25" name="Group 24">
            <a:extLst>
              <a:ext uri="{FF2B5EF4-FFF2-40B4-BE49-F238E27FC236}">
                <a16:creationId xmlns:a16="http://schemas.microsoft.com/office/drawing/2014/main" id="{731FB075-10B2-5240-BAB8-59A49BEB098D}"/>
              </a:ext>
            </a:extLst>
          </p:cNvPr>
          <p:cNvGrpSpPr/>
          <p:nvPr/>
        </p:nvGrpSpPr>
        <p:grpSpPr>
          <a:xfrm>
            <a:off x="2701832" y="816781"/>
            <a:ext cx="8211240" cy="3013920"/>
            <a:chOff x="2701832" y="816781"/>
            <a:chExt cx="8211240" cy="3013920"/>
          </a:xfrm>
        </p:grpSpPr>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C8A1045F-5C64-EC47-B409-A8B084948417}"/>
                    </a:ext>
                  </a:extLst>
                </p14:cNvPr>
                <p14:cNvContentPartPr/>
                <p14:nvPr/>
              </p14:nvContentPartPr>
              <p14:xfrm>
                <a:off x="2701832" y="3815221"/>
                <a:ext cx="1037160" cy="15480"/>
              </p14:xfrm>
            </p:contentPart>
          </mc:Choice>
          <mc:Fallback>
            <p:pic>
              <p:nvPicPr>
                <p:cNvPr id="8" name="Ink 7">
                  <a:extLst>
                    <a:ext uri="{FF2B5EF4-FFF2-40B4-BE49-F238E27FC236}">
                      <a16:creationId xmlns:a16="http://schemas.microsoft.com/office/drawing/2014/main" id="{C8A1045F-5C64-EC47-B409-A8B084948417}"/>
                    </a:ext>
                  </a:extLst>
                </p:cNvPr>
                <p:cNvPicPr/>
                <p:nvPr/>
              </p:nvPicPr>
              <p:blipFill>
                <a:blip r:embed="rId7"/>
                <a:stretch>
                  <a:fillRect/>
                </a:stretch>
              </p:blipFill>
              <p:spPr>
                <a:xfrm>
                  <a:off x="2665832" y="3779221"/>
                  <a:ext cx="1108800" cy="871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1AB5DF0E-DB0E-F54D-A17F-0CCC7621AD5B}"/>
                    </a:ext>
                  </a:extLst>
                </p14:cNvPr>
                <p14:cNvContentPartPr/>
                <p14:nvPr/>
              </p14:nvContentPartPr>
              <p14:xfrm>
                <a:off x="3703352" y="3487261"/>
                <a:ext cx="35280" cy="336600"/>
              </p14:xfrm>
            </p:contentPart>
          </mc:Choice>
          <mc:Fallback>
            <p:pic>
              <p:nvPicPr>
                <p:cNvPr id="9" name="Ink 8">
                  <a:extLst>
                    <a:ext uri="{FF2B5EF4-FFF2-40B4-BE49-F238E27FC236}">
                      <a16:creationId xmlns:a16="http://schemas.microsoft.com/office/drawing/2014/main" id="{1AB5DF0E-DB0E-F54D-A17F-0CCC7621AD5B}"/>
                    </a:ext>
                  </a:extLst>
                </p:cNvPr>
                <p:cNvPicPr/>
                <p:nvPr/>
              </p:nvPicPr>
              <p:blipFill>
                <a:blip r:embed="rId9"/>
                <a:stretch>
                  <a:fillRect/>
                </a:stretch>
              </p:blipFill>
              <p:spPr>
                <a:xfrm>
                  <a:off x="3667712" y="3451261"/>
                  <a:ext cx="106920" cy="40824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B9EAB06C-DEF3-EC4B-B136-16EABAE8E52A}"/>
                    </a:ext>
                  </a:extLst>
                </p14:cNvPr>
                <p14:cNvContentPartPr/>
                <p14:nvPr/>
              </p14:nvContentPartPr>
              <p14:xfrm>
                <a:off x="3703352" y="3432181"/>
                <a:ext cx="974160" cy="55440"/>
              </p14:xfrm>
            </p:contentPart>
          </mc:Choice>
          <mc:Fallback>
            <p:pic>
              <p:nvPicPr>
                <p:cNvPr id="10" name="Ink 9">
                  <a:extLst>
                    <a:ext uri="{FF2B5EF4-FFF2-40B4-BE49-F238E27FC236}">
                      <a16:creationId xmlns:a16="http://schemas.microsoft.com/office/drawing/2014/main" id="{B9EAB06C-DEF3-EC4B-B136-16EABAE8E52A}"/>
                    </a:ext>
                  </a:extLst>
                </p:cNvPr>
                <p:cNvPicPr/>
                <p:nvPr/>
              </p:nvPicPr>
              <p:blipFill>
                <a:blip r:embed="rId11"/>
                <a:stretch>
                  <a:fillRect/>
                </a:stretch>
              </p:blipFill>
              <p:spPr>
                <a:xfrm>
                  <a:off x="3667712" y="3396181"/>
                  <a:ext cx="1045800" cy="12708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5937965B-4495-EF42-BA5E-43F3DC275E2F}"/>
                    </a:ext>
                  </a:extLst>
                </p14:cNvPr>
                <p14:cNvContentPartPr/>
                <p14:nvPr/>
              </p14:nvContentPartPr>
              <p14:xfrm>
                <a:off x="4640072" y="3133021"/>
                <a:ext cx="37800" cy="299160"/>
              </p14:xfrm>
            </p:contentPart>
          </mc:Choice>
          <mc:Fallback>
            <p:pic>
              <p:nvPicPr>
                <p:cNvPr id="11" name="Ink 10">
                  <a:extLst>
                    <a:ext uri="{FF2B5EF4-FFF2-40B4-BE49-F238E27FC236}">
                      <a16:creationId xmlns:a16="http://schemas.microsoft.com/office/drawing/2014/main" id="{5937965B-4495-EF42-BA5E-43F3DC275E2F}"/>
                    </a:ext>
                  </a:extLst>
                </p:cNvPr>
                <p:cNvPicPr/>
                <p:nvPr/>
              </p:nvPicPr>
              <p:blipFill>
                <a:blip r:embed="rId13"/>
                <a:stretch>
                  <a:fillRect/>
                </a:stretch>
              </p:blipFill>
              <p:spPr>
                <a:xfrm>
                  <a:off x="4604072" y="3097381"/>
                  <a:ext cx="109440" cy="3708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83C99E4E-20CB-1E48-9BC7-4883E1A87010}"/>
                    </a:ext>
                  </a:extLst>
                </p14:cNvPr>
                <p14:cNvContentPartPr/>
                <p14:nvPr/>
              </p14:nvContentPartPr>
              <p14:xfrm>
                <a:off x="4640072" y="3085861"/>
                <a:ext cx="880560" cy="47520"/>
              </p14:xfrm>
            </p:contentPart>
          </mc:Choice>
          <mc:Fallback>
            <p:pic>
              <p:nvPicPr>
                <p:cNvPr id="12" name="Ink 11">
                  <a:extLst>
                    <a:ext uri="{FF2B5EF4-FFF2-40B4-BE49-F238E27FC236}">
                      <a16:creationId xmlns:a16="http://schemas.microsoft.com/office/drawing/2014/main" id="{83C99E4E-20CB-1E48-9BC7-4883E1A87010}"/>
                    </a:ext>
                  </a:extLst>
                </p:cNvPr>
                <p:cNvPicPr/>
                <p:nvPr/>
              </p:nvPicPr>
              <p:blipFill>
                <a:blip r:embed="rId15"/>
                <a:stretch>
                  <a:fillRect/>
                </a:stretch>
              </p:blipFill>
              <p:spPr>
                <a:xfrm>
                  <a:off x="4604072" y="3050221"/>
                  <a:ext cx="952200" cy="11916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13" name="Ink 12">
                  <a:extLst>
                    <a:ext uri="{FF2B5EF4-FFF2-40B4-BE49-F238E27FC236}">
                      <a16:creationId xmlns:a16="http://schemas.microsoft.com/office/drawing/2014/main" id="{A3F99527-1F13-EB4C-ABD0-0BE96EC937AD}"/>
                    </a:ext>
                  </a:extLst>
                </p14:cNvPr>
                <p14:cNvContentPartPr/>
                <p14:nvPr/>
              </p14:nvContentPartPr>
              <p14:xfrm>
                <a:off x="5488592" y="2797861"/>
                <a:ext cx="31680" cy="288720"/>
              </p14:xfrm>
            </p:contentPart>
          </mc:Choice>
          <mc:Fallback>
            <p:pic>
              <p:nvPicPr>
                <p:cNvPr id="13" name="Ink 12">
                  <a:extLst>
                    <a:ext uri="{FF2B5EF4-FFF2-40B4-BE49-F238E27FC236}">
                      <a16:creationId xmlns:a16="http://schemas.microsoft.com/office/drawing/2014/main" id="{A3F99527-1F13-EB4C-ABD0-0BE96EC937AD}"/>
                    </a:ext>
                  </a:extLst>
                </p:cNvPr>
                <p:cNvPicPr/>
                <p:nvPr/>
              </p:nvPicPr>
              <p:blipFill>
                <a:blip r:embed="rId17"/>
                <a:stretch>
                  <a:fillRect/>
                </a:stretch>
              </p:blipFill>
              <p:spPr>
                <a:xfrm>
                  <a:off x="5452592" y="2761861"/>
                  <a:ext cx="103320" cy="36036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14" name="Ink 13">
                  <a:extLst>
                    <a:ext uri="{FF2B5EF4-FFF2-40B4-BE49-F238E27FC236}">
                      <a16:creationId xmlns:a16="http://schemas.microsoft.com/office/drawing/2014/main" id="{F2F46D66-ABF5-7E4B-B145-67B6B459B593}"/>
                    </a:ext>
                  </a:extLst>
                </p14:cNvPr>
                <p14:cNvContentPartPr/>
                <p14:nvPr/>
              </p14:nvContentPartPr>
              <p14:xfrm>
                <a:off x="5488592" y="2741701"/>
                <a:ext cx="996120" cy="67320"/>
              </p14:xfrm>
            </p:contentPart>
          </mc:Choice>
          <mc:Fallback>
            <p:pic>
              <p:nvPicPr>
                <p:cNvPr id="14" name="Ink 13">
                  <a:extLst>
                    <a:ext uri="{FF2B5EF4-FFF2-40B4-BE49-F238E27FC236}">
                      <a16:creationId xmlns:a16="http://schemas.microsoft.com/office/drawing/2014/main" id="{F2F46D66-ABF5-7E4B-B145-67B6B459B593}"/>
                    </a:ext>
                  </a:extLst>
                </p:cNvPr>
                <p:cNvPicPr/>
                <p:nvPr/>
              </p:nvPicPr>
              <p:blipFill>
                <a:blip r:embed="rId19"/>
                <a:stretch>
                  <a:fillRect/>
                </a:stretch>
              </p:blipFill>
              <p:spPr>
                <a:xfrm>
                  <a:off x="5452592" y="2706061"/>
                  <a:ext cx="1067760" cy="138960"/>
                </a:xfrm>
                <a:prstGeom prst="rect">
                  <a:avLst/>
                </a:prstGeom>
              </p:spPr>
            </p:pic>
          </mc:Fallback>
        </mc:AlternateContent>
        <mc:AlternateContent xmlns:mc="http://schemas.openxmlformats.org/markup-compatibility/2006">
          <mc:Choice xmlns:p14="http://schemas.microsoft.com/office/powerpoint/2010/main" Requires="p14">
            <p:contentPart p14:bwMode="auto" r:id="rId20">
              <p14:nvContentPartPr>
                <p14:cNvPr id="15" name="Ink 14">
                  <a:extLst>
                    <a:ext uri="{FF2B5EF4-FFF2-40B4-BE49-F238E27FC236}">
                      <a16:creationId xmlns:a16="http://schemas.microsoft.com/office/drawing/2014/main" id="{8ECB40E0-1E8C-FA4E-B5C1-1297FE1A110A}"/>
                    </a:ext>
                  </a:extLst>
                </p14:cNvPr>
                <p14:cNvContentPartPr/>
                <p14:nvPr/>
              </p14:nvContentPartPr>
              <p14:xfrm>
                <a:off x="6422792" y="2404381"/>
                <a:ext cx="61920" cy="337680"/>
              </p14:xfrm>
            </p:contentPart>
          </mc:Choice>
          <mc:Fallback>
            <p:pic>
              <p:nvPicPr>
                <p:cNvPr id="15" name="Ink 14">
                  <a:extLst>
                    <a:ext uri="{FF2B5EF4-FFF2-40B4-BE49-F238E27FC236}">
                      <a16:creationId xmlns:a16="http://schemas.microsoft.com/office/drawing/2014/main" id="{8ECB40E0-1E8C-FA4E-B5C1-1297FE1A110A}"/>
                    </a:ext>
                  </a:extLst>
                </p:cNvPr>
                <p:cNvPicPr/>
                <p:nvPr/>
              </p:nvPicPr>
              <p:blipFill>
                <a:blip r:embed="rId21"/>
                <a:stretch>
                  <a:fillRect/>
                </a:stretch>
              </p:blipFill>
              <p:spPr>
                <a:xfrm>
                  <a:off x="6386792" y="2368741"/>
                  <a:ext cx="133560" cy="40932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16" name="Ink 15">
                  <a:extLst>
                    <a:ext uri="{FF2B5EF4-FFF2-40B4-BE49-F238E27FC236}">
                      <a16:creationId xmlns:a16="http://schemas.microsoft.com/office/drawing/2014/main" id="{A625CABA-BDC4-854C-9018-CC4C2E141065}"/>
                    </a:ext>
                  </a:extLst>
                </p14:cNvPr>
                <p14:cNvContentPartPr/>
                <p14:nvPr/>
              </p14:nvContentPartPr>
              <p14:xfrm>
                <a:off x="6428552" y="2351821"/>
                <a:ext cx="917280" cy="55800"/>
              </p14:xfrm>
            </p:contentPart>
          </mc:Choice>
          <mc:Fallback>
            <p:pic>
              <p:nvPicPr>
                <p:cNvPr id="16" name="Ink 15">
                  <a:extLst>
                    <a:ext uri="{FF2B5EF4-FFF2-40B4-BE49-F238E27FC236}">
                      <a16:creationId xmlns:a16="http://schemas.microsoft.com/office/drawing/2014/main" id="{A625CABA-BDC4-854C-9018-CC4C2E141065}"/>
                    </a:ext>
                  </a:extLst>
                </p:cNvPr>
                <p:cNvPicPr/>
                <p:nvPr/>
              </p:nvPicPr>
              <p:blipFill>
                <a:blip r:embed="rId23"/>
                <a:stretch>
                  <a:fillRect/>
                </a:stretch>
              </p:blipFill>
              <p:spPr>
                <a:xfrm>
                  <a:off x="6392912" y="2315821"/>
                  <a:ext cx="988920" cy="12744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17" name="Ink 16">
                  <a:extLst>
                    <a:ext uri="{FF2B5EF4-FFF2-40B4-BE49-F238E27FC236}">
                      <a16:creationId xmlns:a16="http://schemas.microsoft.com/office/drawing/2014/main" id="{877FBC8F-4629-264D-86AB-F087A9B10EF1}"/>
                    </a:ext>
                  </a:extLst>
                </p14:cNvPr>
                <p14:cNvContentPartPr/>
                <p14:nvPr/>
              </p14:nvContentPartPr>
              <p14:xfrm>
                <a:off x="7301192" y="2016301"/>
                <a:ext cx="44280" cy="335880"/>
              </p14:xfrm>
            </p:contentPart>
          </mc:Choice>
          <mc:Fallback>
            <p:pic>
              <p:nvPicPr>
                <p:cNvPr id="17" name="Ink 16">
                  <a:extLst>
                    <a:ext uri="{FF2B5EF4-FFF2-40B4-BE49-F238E27FC236}">
                      <a16:creationId xmlns:a16="http://schemas.microsoft.com/office/drawing/2014/main" id="{877FBC8F-4629-264D-86AB-F087A9B10EF1}"/>
                    </a:ext>
                  </a:extLst>
                </p:cNvPr>
                <p:cNvPicPr/>
                <p:nvPr/>
              </p:nvPicPr>
              <p:blipFill>
                <a:blip r:embed="rId25"/>
                <a:stretch>
                  <a:fillRect/>
                </a:stretch>
              </p:blipFill>
              <p:spPr>
                <a:xfrm>
                  <a:off x="7265552" y="1980661"/>
                  <a:ext cx="115920" cy="40752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8" name="Ink 17">
                  <a:extLst>
                    <a:ext uri="{FF2B5EF4-FFF2-40B4-BE49-F238E27FC236}">
                      <a16:creationId xmlns:a16="http://schemas.microsoft.com/office/drawing/2014/main" id="{305EE233-8B0B-834D-AADF-E53BAEBAEA74}"/>
                    </a:ext>
                  </a:extLst>
                </p14:cNvPr>
                <p14:cNvContentPartPr/>
                <p14:nvPr/>
              </p14:nvContentPartPr>
              <p14:xfrm>
                <a:off x="7301192" y="1928821"/>
                <a:ext cx="1036080" cy="87840"/>
              </p14:xfrm>
            </p:contentPart>
          </mc:Choice>
          <mc:Fallback>
            <p:pic>
              <p:nvPicPr>
                <p:cNvPr id="18" name="Ink 17">
                  <a:extLst>
                    <a:ext uri="{FF2B5EF4-FFF2-40B4-BE49-F238E27FC236}">
                      <a16:creationId xmlns:a16="http://schemas.microsoft.com/office/drawing/2014/main" id="{305EE233-8B0B-834D-AADF-E53BAEBAEA74}"/>
                    </a:ext>
                  </a:extLst>
                </p:cNvPr>
                <p:cNvPicPr/>
                <p:nvPr/>
              </p:nvPicPr>
              <p:blipFill>
                <a:blip r:embed="rId27"/>
                <a:stretch>
                  <a:fillRect/>
                </a:stretch>
              </p:blipFill>
              <p:spPr>
                <a:xfrm>
                  <a:off x="7265552" y="1893181"/>
                  <a:ext cx="1107720" cy="15948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9" name="Ink 18">
                  <a:extLst>
                    <a:ext uri="{FF2B5EF4-FFF2-40B4-BE49-F238E27FC236}">
                      <a16:creationId xmlns:a16="http://schemas.microsoft.com/office/drawing/2014/main" id="{F78C1CD8-0E73-B244-80C9-803320AC3547}"/>
                    </a:ext>
                  </a:extLst>
                </p14:cNvPr>
                <p14:cNvContentPartPr/>
                <p14:nvPr/>
              </p14:nvContentPartPr>
              <p14:xfrm>
                <a:off x="8294432" y="1585021"/>
                <a:ext cx="43200" cy="347040"/>
              </p14:xfrm>
            </p:contentPart>
          </mc:Choice>
          <mc:Fallback>
            <p:pic>
              <p:nvPicPr>
                <p:cNvPr id="19" name="Ink 18">
                  <a:extLst>
                    <a:ext uri="{FF2B5EF4-FFF2-40B4-BE49-F238E27FC236}">
                      <a16:creationId xmlns:a16="http://schemas.microsoft.com/office/drawing/2014/main" id="{F78C1CD8-0E73-B244-80C9-803320AC3547}"/>
                    </a:ext>
                  </a:extLst>
                </p:cNvPr>
                <p:cNvPicPr/>
                <p:nvPr/>
              </p:nvPicPr>
              <p:blipFill>
                <a:blip r:embed="rId29"/>
                <a:stretch>
                  <a:fillRect/>
                </a:stretch>
              </p:blipFill>
              <p:spPr>
                <a:xfrm>
                  <a:off x="8258432" y="1549021"/>
                  <a:ext cx="114840" cy="41868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20" name="Ink 19">
                  <a:extLst>
                    <a:ext uri="{FF2B5EF4-FFF2-40B4-BE49-F238E27FC236}">
                      <a16:creationId xmlns:a16="http://schemas.microsoft.com/office/drawing/2014/main" id="{5567C838-43BE-3A42-AAEF-6FB1D8399079}"/>
                    </a:ext>
                  </a:extLst>
                </p14:cNvPr>
                <p14:cNvContentPartPr/>
                <p14:nvPr/>
              </p14:nvContentPartPr>
              <p14:xfrm>
                <a:off x="8291552" y="1542181"/>
                <a:ext cx="949680" cy="45720"/>
              </p14:xfrm>
            </p:contentPart>
          </mc:Choice>
          <mc:Fallback>
            <p:pic>
              <p:nvPicPr>
                <p:cNvPr id="20" name="Ink 19">
                  <a:extLst>
                    <a:ext uri="{FF2B5EF4-FFF2-40B4-BE49-F238E27FC236}">
                      <a16:creationId xmlns:a16="http://schemas.microsoft.com/office/drawing/2014/main" id="{5567C838-43BE-3A42-AAEF-6FB1D8399079}"/>
                    </a:ext>
                  </a:extLst>
                </p:cNvPr>
                <p:cNvPicPr/>
                <p:nvPr/>
              </p:nvPicPr>
              <p:blipFill>
                <a:blip r:embed="rId31"/>
                <a:stretch>
                  <a:fillRect/>
                </a:stretch>
              </p:blipFill>
              <p:spPr>
                <a:xfrm>
                  <a:off x="8255552" y="1506181"/>
                  <a:ext cx="1021320" cy="117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21" name="Ink 20">
                  <a:extLst>
                    <a:ext uri="{FF2B5EF4-FFF2-40B4-BE49-F238E27FC236}">
                      <a16:creationId xmlns:a16="http://schemas.microsoft.com/office/drawing/2014/main" id="{22DD3E8D-6EB6-6B47-841F-07EA53EDDC55}"/>
                    </a:ext>
                  </a:extLst>
                </p14:cNvPr>
                <p14:cNvContentPartPr/>
                <p14:nvPr/>
              </p14:nvContentPartPr>
              <p14:xfrm>
                <a:off x="9195512" y="1193341"/>
                <a:ext cx="45720" cy="349200"/>
              </p14:xfrm>
            </p:contentPart>
          </mc:Choice>
          <mc:Fallback>
            <p:pic>
              <p:nvPicPr>
                <p:cNvPr id="21" name="Ink 20">
                  <a:extLst>
                    <a:ext uri="{FF2B5EF4-FFF2-40B4-BE49-F238E27FC236}">
                      <a16:creationId xmlns:a16="http://schemas.microsoft.com/office/drawing/2014/main" id="{22DD3E8D-6EB6-6B47-841F-07EA53EDDC55}"/>
                    </a:ext>
                  </a:extLst>
                </p:cNvPr>
                <p:cNvPicPr/>
                <p:nvPr/>
              </p:nvPicPr>
              <p:blipFill>
                <a:blip r:embed="rId33"/>
                <a:stretch>
                  <a:fillRect/>
                </a:stretch>
              </p:blipFill>
              <p:spPr>
                <a:xfrm>
                  <a:off x="9159512" y="1157341"/>
                  <a:ext cx="117360" cy="4208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22" name="Ink 21">
                  <a:extLst>
                    <a:ext uri="{FF2B5EF4-FFF2-40B4-BE49-F238E27FC236}">
                      <a16:creationId xmlns:a16="http://schemas.microsoft.com/office/drawing/2014/main" id="{A8B0479B-D7FB-BD4E-81A5-3CD113CCC638}"/>
                    </a:ext>
                  </a:extLst>
                </p14:cNvPr>
                <p14:cNvContentPartPr/>
                <p14:nvPr/>
              </p14:nvContentPartPr>
              <p14:xfrm>
                <a:off x="9192632" y="1177141"/>
                <a:ext cx="831600" cy="22320"/>
              </p14:xfrm>
            </p:contentPart>
          </mc:Choice>
          <mc:Fallback>
            <p:pic>
              <p:nvPicPr>
                <p:cNvPr id="22" name="Ink 21">
                  <a:extLst>
                    <a:ext uri="{FF2B5EF4-FFF2-40B4-BE49-F238E27FC236}">
                      <a16:creationId xmlns:a16="http://schemas.microsoft.com/office/drawing/2014/main" id="{A8B0479B-D7FB-BD4E-81A5-3CD113CCC638}"/>
                    </a:ext>
                  </a:extLst>
                </p:cNvPr>
                <p:cNvPicPr/>
                <p:nvPr/>
              </p:nvPicPr>
              <p:blipFill>
                <a:blip r:embed="rId35"/>
                <a:stretch>
                  <a:fillRect/>
                </a:stretch>
              </p:blipFill>
              <p:spPr>
                <a:xfrm>
                  <a:off x="9156632" y="1141141"/>
                  <a:ext cx="903240" cy="9396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23" name="Ink 22">
                  <a:extLst>
                    <a:ext uri="{FF2B5EF4-FFF2-40B4-BE49-F238E27FC236}">
                      <a16:creationId xmlns:a16="http://schemas.microsoft.com/office/drawing/2014/main" id="{85002126-9E60-6647-81BC-B9CA0A019ED6}"/>
                    </a:ext>
                  </a:extLst>
                </p14:cNvPr>
                <p14:cNvContentPartPr/>
                <p14:nvPr/>
              </p14:nvContentPartPr>
              <p14:xfrm>
                <a:off x="9978152" y="817861"/>
                <a:ext cx="46080" cy="359280"/>
              </p14:xfrm>
            </p:contentPart>
          </mc:Choice>
          <mc:Fallback>
            <p:pic>
              <p:nvPicPr>
                <p:cNvPr id="23" name="Ink 22">
                  <a:extLst>
                    <a:ext uri="{FF2B5EF4-FFF2-40B4-BE49-F238E27FC236}">
                      <a16:creationId xmlns:a16="http://schemas.microsoft.com/office/drawing/2014/main" id="{85002126-9E60-6647-81BC-B9CA0A019ED6}"/>
                    </a:ext>
                  </a:extLst>
                </p:cNvPr>
                <p:cNvPicPr/>
                <p:nvPr/>
              </p:nvPicPr>
              <p:blipFill>
                <a:blip r:embed="rId37"/>
                <a:stretch>
                  <a:fillRect/>
                </a:stretch>
              </p:blipFill>
              <p:spPr>
                <a:xfrm>
                  <a:off x="9942152" y="782221"/>
                  <a:ext cx="117720" cy="43092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24" name="Ink 23">
                  <a:extLst>
                    <a:ext uri="{FF2B5EF4-FFF2-40B4-BE49-F238E27FC236}">
                      <a16:creationId xmlns:a16="http://schemas.microsoft.com/office/drawing/2014/main" id="{2A47C4AA-E148-BF4F-B839-706695A4062E}"/>
                    </a:ext>
                  </a:extLst>
                </p14:cNvPr>
                <p14:cNvContentPartPr/>
                <p14:nvPr/>
              </p14:nvContentPartPr>
              <p14:xfrm>
                <a:off x="9978152" y="816781"/>
                <a:ext cx="934920" cy="10440"/>
              </p14:xfrm>
            </p:contentPart>
          </mc:Choice>
          <mc:Fallback>
            <p:pic>
              <p:nvPicPr>
                <p:cNvPr id="24" name="Ink 23">
                  <a:extLst>
                    <a:ext uri="{FF2B5EF4-FFF2-40B4-BE49-F238E27FC236}">
                      <a16:creationId xmlns:a16="http://schemas.microsoft.com/office/drawing/2014/main" id="{2A47C4AA-E148-BF4F-B839-706695A4062E}"/>
                    </a:ext>
                  </a:extLst>
                </p:cNvPr>
                <p:cNvPicPr/>
                <p:nvPr/>
              </p:nvPicPr>
              <p:blipFill>
                <a:blip r:embed="rId39"/>
                <a:stretch>
                  <a:fillRect/>
                </a:stretch>
              </p:blipFill>
              <p:spPr>
                <a:xfrm>
                  <a:off x="9942152" y="780781"/>
                  <a:ext cx="1006560" cy="82080"/>
                </a:xfrm>
                <a:prstGeom prst="rect">
                  <a:avLst/>
                </a:prstGeom>
              </p:spPr>
            </p:pic>
          </mc:Fallback>
        </mc:AlternateContent>
      </p:grpSp>
      <p:sp>
        <p:nvSpPr>
          <p:cNvPr id="26" name="TextBox 25">
            <a:extLst>
              <a:ext uri="{FF2B5EF4-FFF2-40B4-BE49-F238E27FC236}">
                <a16:creationId xmlns:a16="http://schemas.microsoft.com/office/drawing/2014/main" id="{0AF88CCF-1495-344C-8A1B-8A672AEC4131}"/>
              </a:ext>
            </a:extLst>
          </p:cNvPr>
          <p:cNvSpPr txBox="1"/>
          <p:nvPr/>
        </p:nvSpPr>
        <p:spPr>
          <a:xfrm>
            <a:off x="3877519" y="416689"/>
            <a:ext cx="1519455" cy="369332"/>
          </a:xfrm>
          <a:prstGeom prst="rect">
            <a:avLst/>
          </a:prstGeom>
          <a:noFill/>
        </p:spPr>
        <p:txBody>
          <a:bodyPr wrap="none" rtlCol="0">
            <a:spAutoFit/>
          </a:bodyPr>
          <a:lstStyle/>
          <a:p>
            <a:r>
              <a:rPr lang="en-US" dirty="0"/>
              <a:t>Minting policy</a:t>
            </a:r>
          </a:p>
        </p:txBody>
      </p:sp>
      <p:sp>
        <p:nvSpPr>
          <p:cNvPr id="27" name="TextBox 26">
            <a:extLst>
              <a:ext uri="{FF2B5EF4-FFF2-40B4-BE49-F238E27FC236}">
                <a16:creationId xmlns:a16="http://schemas.microsoft.com/office/drawing/2014/main" id="{E424A220-B58D-E748-A4BC-AFB9A732EED5}"/>
              </a:ext>
            </a:extLst>
          </p:cNvPr>
          <p:cNvSpPr txBox="1"/>
          <p:nvPr/>
        </p:nvSpPr>
        <p:spPr>
          <a:xfrm>
            <a:off x="782894" y="2219715"/>
            <a:ext cx="1317092" cy="369332"/>
          </a:xfrm>
          <a:prstGeom prst="rect">
            <a:avLst/>
          </a:prstGeom>
          <a:noFill/>
        </p:spPr>
        <p:txBody>
          <a:bodyPr wrap="none" rtlCol="0">
            <a:spAutoFit/>
          </a:bodyPr>
          <a:lstStyle/>
          <a:p>
            <a:r>
              <a:rPr lang="en-US" dirty="0"/>
              <a:t>Total Supply</a:t>
            </a:r>
          </a:p>
        </p:txBody>
      </p:sp>
      <p:sp>
        <p:nvSpPr>
          <p:cNvPr id="28" name="TextBox 27">
            <a:extLst>
              <a:ext uri="{FF2B5EF4-FFF2-40B4-BE49-F238E27FC236}">
                <a16:creationId xmlns:a16="http://schemas.microsoft.com/office/drawing/2014/main" id="{46312B16-7AFD-6D41-8E59-E5420F4BC821}"/>
              </a:ext>
            </a:extLst>
          </p:cNvPr>
          <p:cNvSpPr txBox="1"/>
          <p:nvPr/>
        </p:nvSpPr>
        <p:spPr>
          <a:xfrm>
            <a:off x="5520272" y="4712355"/>
            <a:ext cx="649537" cy="369332"/>
          </a:xfrm>
          <a:prstGeom prst="rect">
            <a:avLst/>
          </a:prstGeom>
          <a:noFill/>
        </p:spPr>
        <p:txBody>
          <a:bodyPr wrap="none" rtlCol="0">
            <a:spAutoFit/>
          </a:bodyPr>
          <a:lstStyle/>
          <a:p>
            <a:r>
              <a:rPr lang="en-US" dirty="0"/>
              <a:t>Time</a:t>
            </a:r>
          </a:p>
        </p:txBody>
      </p:sp>
      <p:sp>
        <p:nvSpPr>
          <p:cNvPr id="29" name="TextBox 28">
            <a:extLst>
              <a:ext uri="{FF2B5EF4-FFF2-40B4-BE49-F238E27FC236}">
                <a16:creationId xmlns:a16="http://schemas.microsoft.com/office/drawing/2014/main" id="{AB408507-973C-8148-8881-915D63A5880E}"/>
              </a:ext>
            </a:extLst>
          </p:cNvPr>
          <p:cNvSpPr txBox="1"/>
          <p:nvPr/>
        </p:nvSpPr>
        <p:spPr>
          <a:xfrm>
            <a:off x="11215868" y="642555"/>
            <a:ext cx="512961" cy="369332"/>
          </a:xfrm>
          <a:prstGeom prst="rect">
            <a:avLst/>
          </a:prstGeom>
          <a:noFill/>
        </p:spPr>
        <p:txBody>
          <a:bodyPr wrap="none" rtlCol="0">
            <a:spAutoFit/>
          </a:bodyPr>
          <a:lstStyle/>
          <a:p>
            <a:r>
              <a:rPr lang="en-US" dirty="0"/>
              <a:t>cap</a:t>
            </a:r>
          </a:p>
        </p:txBody>
      </p:sp>
      <mc:AlternateContent xmlns:mc="http://schemas.openxmlformats.org/markup-compatibility/2006">
        <mc:Choice xmlns:p14="http://schemas.microsoft.com/office/powerpoint/2010/main" Requires="p14">
          <p:contentPart p14:bwMode="auto" r:id="rId40">
            <p14:nvContentPartPr>
              <p14:cNvPr id="30" name="Ink 29">
                <a:extLst>
                  <a:ext uri="{FF2B5EF4-FFF2-40B4-BE49-F238E27FC236}">
                    <a16:creationId xmlns:a16="http://schemas.microsoft.com/office/drawing/2014/main" id="{8142B485-2117-534F-B3B3-9E0649EA8EF8}"/>
                  </a:ext>
                </a:extLst>
              </p14:cNvPr>
              <p14:cNvContentPartPr/>
              <p14:nvPr/>
            </p14:nvContentPartPr>
            <p14:xfrm>
              <a:off x="10699592" y="782221"/>
              <a:ext cx="200520" cy="360"/>
            </p14:xfrm>
          </p:contentPart>
        </mc:Choice>
        <mc:Fallback>
          <p:pic>
            <p:nvPicPr>
              <p:cNvPr id="30" name="Ink 29">
                <a:extLst>
                  <a:ext uri="{FF2B5EF4-FFF2-40B4-BE49-F238E27FC236}">
                    <a16:creationId xmlns:a16="http://schemas.microsoft.com/office/drawing/2014/main" id="{8142B485-2117-534F-B3B3-9E0649EA8EF8}"/>
                  </a:ext>
                </a:extLst>
              </p:cNvPr>
              <p:cNvPicPr/>
              <p:nvPr/>
            </p:nvPicPr>
            <p:blipFill>
              <a:blip r:embed="rId41"/>
              <a:stretch>
                <a:fillRect/>
              </a:stretch>
            </p:blipFill>
            <p:spPr>
              <a:xfrm>
                <a:off x="10663592" y="746581"/>
                <a:ext cx="2721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1" name="Ink 30">
                <a:extLst>
                  <a:ext uri="{FF2B5EF4-FFF2-40B4-BE49-F238E27FC236}">
                    <a16:creationId xmlns:a16="http://schemas.microsoft.com/office/drawing/2014/main" id="{EDFDC9FD-9C40-EF4E-BE22-C97E14F314A0}"/>
                  </a:ext>
                </a:extLst>
              </p14:cNvPr>
              <p14:cNvContentPartPr/>
              <p14:nvPr/>
            </p14:nvContentPartPr>
            <p14:xfrm>
              <a:off x="9790592" y="794101"/>
              <a:ext cx="252000" cy="360"/>
            </p14:xfrm>
          </p:contentPart>
        </mc:Choice>
        <mc:Fallback>
          <p:pic>
            <p:nvPicPr>
              <p:cNvPr id="31" name="Ink 30">
                <a:extLst>
                  <a:ext uri="{FF2B5EF4-FFF2-40B4-BE49-F238E27FC236}">
                    <a16:creationId xmlns:a16="http://schemas.microsoft.com/office/drawing/2014/main" id="{EDFDC9FD-9C40-EF4E-BE22-C97E14F314A0}"/>
                  </a:ext>
                </a:extLst>
              </p:cNvPr>
              <p:cNvPicPr/>
              <p:nvPr/>
            </p:nvPicPr>
            <p:blipFill>
              <a:blip r:embed="rId43"/>
              <a:stretch>
                <a:fillRect/>
              </a:stretch>
            </p:blipFill>
            <p:spPr>
              <a:xfrm>
                <a:off x="9754592" y="758461"/>
                <a:ext cx="3236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4">
            <p14:nvContentPartPr>
              <p14:cNvPr id="32" name="Ink 31">
                <a:extLst>
                  <a:ext uri="{FF2B5EF4-FFF2-40B4-BE49-F238E27FC236}">
                    <a16:creationId xmlns:a16="http://schemas.microsoft.com/office/drawing/2014/main" id="{08A2A362-6CDA-2B42-A70E-507D34691874}"/>
                  </a:ext>
                </a:extLst>
              </p14:cNvPr>
              <p14:cNvContentPartPr/>
              <p14:nvPr/>
            </p14:nvContentPartPr>
            <p14:xfrm>
              <a:off x="8690432" y="816781"/>
              <a:ext cx="293400" cy="360"/>
            </p14:xfrm>
          </p:contentPart>
        </mc:Choice>
        <mc:Fallback>
          <p:pic>
            <p:nvPicPr>
              <p:cNvPr id="32" name="Ink 31">
                <a:extLst>
                  <a:ext uri="{FF2B5EF4-FFF2-40B4-BE49-F238E27FC236}">
                    <a16:creationId xmlns:a16="http://schemas.microsoft.com/office/drawing/2014/main" id="{08A2A362-6CDA-2B42-A70E-507D34691874}"/>
                  </a:ext>
                </a:extLst>
              </p:cNvPr>
              <p:cNvPicPr/>
              <p:nvPr/>
            </p:nvPicPr>
            <p:blipFill>
              <a:blip r:embed="rId45"/>
              <a:stretch>
                <a:fillRect/>
              </a:stretch>
            </p:blipFill>
            <p:spPr>
              <a:xfrm>
                <a:off x="8654432" y="780781"/>
                <a:ext cx="36504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6">
            <p14:nvContentPartPr>
              <p14:cNvPr id="33" name="Ink 32">
                <a:extLst>
                  <a:ext uri="{FF2B5EF4-FFF2-40B4-BE49-F238E27FC236}">
                    <a16:creationId xmlns:a16="http://schemas.microsoft.com/office/drawing/2014/main" id="{FBF2766B-4045-4743-8514-1C9DD3CD874F}"/>
                  </a:ext>
                </a:extLst>
              </p14:cNvPr>
              <p14:cNvContentPartPr/>
              <p14:nvPr/>
            </p14:nvContentPartPr>
            <p14:xfrm>
              <a:off x="7465352" y="838021"/>
              <a:ext cx="416520" cy="360"/>
            </p14:xfrm>
          </p:contentPart>
        </mc:Choice>
        <mc:Fallback>
          <p:pic>
            <p:nvPicPr>
              <p:cNvPr id="33" name="Ink 32">
                <a:extLst>
                  <a:ext uri="{FF2B5EF4-FFF2-40B4-BE49-F238E27FC236}">
                    <a16:creationId xmlns:a16="http://schemas.microsoft.com/office/drawing/2014/main" id="{FBF2766B-4045-4743-8514-1C9DD3CD874F}"/>
                  </a:ext>
                </a:extLst>
              </p:cNvPr>
              <p:cNvPicPr/>
              <p:nvPr/>
            </p:nvPicPr>
            <p:blipFill>
              <a:blip r:embed="rId47"/>
              <a:stretch>
                <a:fillRect/>
              </a:stretch>
            </p:blipFill>
            <p:spPr>
              <a:xfrm>
                <a:off x="7429352" y="802021"/>
                <a:ext cx="48816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48">
            <p14:nvContentPartPr>
              <p14:cNvPr id="34" name="Ink 33">
                <a:extLst>
                  <a:ext uri="{FF2B5EF4-FFF2-40B4-BE49-F238E27FC236}">
                    <a16:creationId xmlns:a16="http://schemas.microsoft.com/office/drawing/2014/main" id="{6D350231-0DB1-234F-9F83-ECE601B48838}"/>
                  </a:ext>
                </a:extLst>
              </p14:cNvPr>
              <p14:cNvContentPartPr/>
              <p14:nvPr/>
            </p14:nvContentPartPr>
            <p14:xfrm>
              <a:off x="5893232" y="809941"/>
              <a:ext cx="903240" cy="105840"/>
            </p14:xfrm>
          </p:contentPart>
        </mc:Choice>
        <mc:Fallback>
          <p:pic>
            <p:nvPicPr>
              <p:cNvPr id="34" name="Ink 33">
                <a:extLst>
                  <a:ext uri="{FF2B5EF4-FFF2-40B4-BE49-F238E27FC236}">
                    <a16:creationId xmlns:a16="http://schemas.microsoft.com/office/drawing/2014/main" id="{6D350231-0DB1-234F-9F83-ECE601B48838}"/>
                  </a:ext>
                </a:extLst>
              </p:cNvPr>
              <p:cNvPicPr/>
              <p:nvPr/>
            </p:nvPicPr>
            <p:blipFill>
              <a:blip r:embed="rId49"/>
              <a:stretch>
                <a:fillRect/>
              </a:stretch>
            </p:blipFill>
            <p:spPr>
              <a:xfrm>
                <a:off x="5857232" y="773941"/>
                <a:ext cx="974880" cy="177480"/>
              </a:xfrm>
              <a:prstGeom prst="rect">
                <a:avLst/>
              </a:prstGeom>
            </p:spPr>
          </p:pic>
        </mc:Fallback>
      </mc:AlternateContent>
      <mc:AlternateContent xmlns:mc="http://schemas.openxmlformats.org/markup-compatibility/2006">
        <mc:Choice xmlns:p14="http://schemas.microsoft.com/office/powerpoint/2010/main" Requires="p14">
          <p:contentPart p14:bwMode="auto" r:id="rId50">
            <p14:nvContentPartPr>
              <p14:cNvPr id="35" name="Ink 34">
                <a:extLst>
                  <a:ext uri="{FF2B5EF4-FFF2-40B4-BE49-F238E27FC236}">
                    <a16:creationId xmlns:a16="http://schemas.microsoft.com/office/drawing/2014/main" id="{876EEF51-4D9A-D44D-92F8-06F5D81DF233}"/>
                  </a:ext>
                </a:extLst>
              </p14:cNvPr>
              <p14:cNvContentPartPr/>
              <p14:nvPr/>
            </p14:nvContentPartPr>
            <p14:xfrm>
              <a:off x="4368992" y="919381"/>
              <a:ext cx="606240" cy="360"/>
            </p14:xfrm>
          </p:contentPart>
        </mc:Choice>
        <mc:Fallback>
          <p:pic>
            <p:nvPicPr>
              <p:cNvPr id="35" name="Ink 34">
                <a:extLst>
                  <a:ext uri="{FF2B5EF4-FFF2-40B4-BE49-F238E27FC236}">
                    <a16:creationId xmlns:a16="http://schemas.microsoft.com/office/drawing/2014/main" id="{876EEF51-4D9A-D44D-92F8-06F5D81DF233}"/>
                  </a:ext>
                </a:extLst>
              </p:cNvPr>
              <p:cNvPicPr/>
              <p:nvPr/>
            </p:nvPicPr>
            <p:blipFill>
              <a:blip r:embed="rId51"/>
              <a:stretch>
                <a:fillRect/>
              </a:stretch>
            </p:blipFill>
            <p:spPr>
              <a:xfrm>
                <a:off x="4333352" y="883741"/>
                <a:ext cx="677880" cy="72000"/>
              </a:xfrm>
              <a:prstGeom prst="rect">
                <a:avLst/>
              </a:prstGeom>
            </p:spPr>
          </p:pic>
        </mc:Fallback>
      </mc:AlternateContent>
      <p:grpSp>
        <p:nvGrpSpPr>
          <p:cNvPr id="38" name="Group 37">
            <a:extLst>
              <a:ext uri="{FF2B5EF4-FFF2-40B4-BE49-F238E27FC236}">
                <a16:creationId xmlns:a16="http://schemas.microsoft.com/office/drawing/2014/main" id="{09D01F0B-CF7B-4D40-BD1D-24D0961495CE}"/>
              </a:ext>
            </a:extLst>
          </p:cNvPr>
          <p:cNvGrpSpPr/>
          <p:nvPr/>
        </p:nvGrpSpPr>
        <p:grpSpPr>
          <a:xfrm>
            <a:off x="2509952" y="949981"/>
            <a:ext cx="1149840" cy="4320"/>
            <a:chOff x="2509952" y="949981"/>
            <a:chExt cx="1149840" cy="4320"/>
          </a:xfrm>
        </p:grpSpPr>
        <mc:AlternateContent xmlns:mc="http://schemas.openxmlformats.org/markup-compatibility/2006">
          <mc:Choice xmlns:p14="http://schemas.microsoft.com/office/powerpoint/2010/main" Requires="p14">
            <p:contentPart p14:bwMode="auto" r:id="rId52">
              <p14:nvContentPartPr>
                <p14:cNvPr id="36" name="Ink 35">
                  <a:extLst>
                    <a:ext uri="{FF2B5EF4-FFF2-40B4-BE49-F238E27FC236}">
                      <a16:creationId xmlns:a16="http://schemas.microsoft.com/office/drawing/2014/main" id="{C3D4D510-7640-4344-9E0A-26DDBA341739}"/>
                    </a:ext>
                  </a:extLst>
                </p14:cNvPr>
                <p14:cNvContentPartPr/>
                <p14:nvPr/>
              </p14:nvContentPartPr>
              <p14:xfrm>
                <a:off x="3143552" y="949981"/>
                <a:ext cx="516240" cy="360"/>
              </p14:xfrm>
            </p:contentPart>
          </mc:Choice>
          <mc:Fallback>
            <p:pic>
              <p:nvPicPr>
                <p:cNvPr id="36" name="Ink 35">
                  <a:extLst>
                    <a:ext uri="{FF2B5EF4-FFF2-40B4-BE49-F238E27FC236}">
                      <a16:creationId xmlns:a16="http://schemas.microsoft.com/office/drawing/2014/main" id="{C3D4D510-7640-4344-9E0A-26DDBA341739}"/>
                    </a:ext>
                  </a:extLst>
                </p:cNvPr>
                <p:cNvPicPr/>
                <p:nvPr/>
              </p:nvPicPr>
              <p:blipFill>
                <a:blip r:embed="rId53"/>
                <a:stretch>
                  <a:fillRect/>
                </a:stretch>
              </p:blipFill>
              <p:spPr>
                <a:xfrm>
                  <a:off x="3107552" y="913981"/>
                  <a:ext cx="58788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54">
              <p14:nvContentPartPr>
                <p14:cNvPr id="37" name="Ink 36">
                  <a:extLst>
                    <a:ext uri="{FF2B5EF4-FFF2-40B4-BE49-F238E27FC236}">
                      <a16:creationId xmlns:a16="http://schemas.microsoft.com/office/drawing/2014/main" id="{A1493F6E-613C-B145-AC3A-A0E490AF1595}"/>
                    </a:ext>
                  </a:extLst>
                </p14:cNvPr>
                <p14:cNvContentPartPr/>
                <p14:nvPr/>
              </p14:nvContentPartPr>
              <p14:xfrm>
                <a:off x="2509952" y="953941"/>
                <a:ext cx="302760" cy="360"/>
              </p14:xfrm>
            </p:contentPart>
          </mc:Choice>
          <mc:Fallback>
            <p:pic>
              <p:nvPicPr>
                <p:cNvPr id="37" name="Ink 36">
                  <a:extLst>
                    <a:ext uri="{FF2B5EF4-FFF2-40B4-BE49-F238E27FC236}">
                      <a16:creationId xmlns:a16="http://schemas.microsoft.com/office/drawing/2014/main" id="{A1493F6E-613C-B145-AC3A-A0E490AF1595}"/>
                    </a:ext>
                  </a:extLst>
                </p:cNvPr>
                <p:cNvPicPr/>
                <p:nvPr/>
              </p:nvPicPr>
              <p:blipFill>
                <a:blip r:embed="rId55"/>
                <a:stretch>
                  <a:fillRect/>
                </a:stretch>
              </p:blipFill>
              <p:spPr>
                <a:xfrm>
                  <a:off x="2474312" y="917941"/>
                  <a:ext cx="374400" cy="72000"/>
                </a:xfrm>
                <a:prstGeom prst="rect">
                  <a:avLst/>
                </a:prstGeom>
              </p:spPr>
            </p:pic>
          </mc:Fallback>
        </mc:AlternateContent>
      </p:grpSp>
    </p:spTree>
    <p:extLst>
      <p:ext uri="{BB962C8B-B14F-4D97-AF65-F5344CB8AC3E}">
        <p14:creationId xmlns:p14="http://schemas.microsoft.com/office/powerpoint/2010/main" val="891701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References</a:t>
            </a:r>
          </a:p>
        </p:txBody>
      </p:sp>
      <p:sp>
        <p:nvSpPr>
          <p:cNvPr id="3" name="Content Placeholder 2"/>
          <p:cNvSpPr>
            <a:spLocks noGrp="1"/>
          </p:cNvSpPr>
          <p:nvPr>
            <p:ph idx="1"/>
          </p:nvPr>
        </p:nvSpPr>
        <p:spPr/>
        <p:txBody>
          <a:bodyPr>
            <a:normAutofit/>
          </a:bodyPr>
          <a:lstStyle/>
          <a:p>
            <a:r>
              <a:rPr lang="en-US" dirty="0">
                <a:solidFill>
                  <a:schemeClr val="tx2">
                    <a:lumMod val="90000"/>
                  </a:schemeClr>
                </a:solidFill>
              </a:rPr>
              <a:t>A</a:t>
            </a:r>
          </a:p>
          <a:p>
            <a:pPr marL="457200" lvl="1" indent="0">
              <a:buNone/>
            </a:pPr>
            <a:endParaRPr lang="en-US" dirty="0">
              <a:solidFill>
                <a:schemeClr val="tx2">
                  <a:lumMod val="90000"/>
                </a:schemeClr>
              </a:solidFill>
            </a:endParaRPr>
          </a:p>
        </p:txBody>
      </p:sp>
    </p:spTree>
    <p:extLst>
      <p:ext uri="{BB962C8B-B14F-4D97-AF65-F5344CB8AC3E}">
        <p14:creationId xmlns:p14="http://schemas.microsoft.com/office/powerpoint/2010/main" val="14568154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Assumptions</a:t>
            </a:r>
          </a:p>
        </p:txBody>
      </p:sp>
      <p:sp>
        <p:nvSpPr>
          <p:cNvPr id="3" name="Content Placeholder 2"/>
          <p:cNvSpPr>
            <a:spLocks noGrp="1"/>
          </p:cNvSpPr>
          <p:nvPr>
            <p:ph idx="1"/>
          </p:nvPr>
        </p:nvSpPr>
        <p:spPr/>
        <p:txBody>
          <a:bodyPr>
            <a:normAutofit/>
          </a:bodyPr>
          <a:lstStyle/>
          <a:p>
            <a:r>
              <a:rPr lang="en-US" dirty="0">
                <a:solidFill>
                  <a:schemeClr val="tx2">
                    <a:lumMod val="90000"/>
                  </a:schemeClr>
                </a:solidFill>
              </a:rPr>
              <a:t>Initial and final orbits are: </a:t>
            </a:r>
          </a:p>
          <a:p>
            <a:pPr lvl="1"/>
            <a:r>
              <a:rPr lang="en-US" dirty="0">
                <a:solidFill>
                  <a:schemeClr val="tx2">
                    <a:lumMod val="90000"/>
                  </a:schemeClr>
                </a:solidFill>
              </a:rPr>
              <a:t>Co-planer</a:t>
            </a:r>
          </a:p>
          <a:p>
            <a:pPr lvl="1"/>
            <a:r>
              <a:rPr lang="en-US" dirty="0">
                <a:solidFill>
                  <a:schemeClr val="tx2">
                    <a:lumMod val="90000"/>
                  </a:schemeClr>
                </a:solidFill>
              </a:rPr>
              <a:t>Circular</a:t>
            </a:r>
          </a:p>
          <a:p>
            <a:pPr lvl="1"/>
            <a:endParaRPr lang="en-US" dirty="0">
              <a:solidFill>
                <a:schemeClr val="tx2">
                  <a:lumMod val="90000"/>
                </a:schemeClr>
              </a:solidFill>
            </a:endParaRPr>
          </a:p>
          <a:p>
            <a:endParaRPr lang="en-US" dirty="0">
              <a:solidFill>
                <a:schemeClr val="tx2">
                  <a:lumMod val="90000"/>
                </a:schemeClr>
              </a:solidFill>
            </a:endParaRPr>
          </a:p>
          <a:p>
            <a:pPr marL="457200" lvl="1" indent="0">
              <a:buNone/>
            </a:pPr>
            <a:endParaRPr lang="en-US" dirty="0">
              <a:solidFill>
                <a:schemeClr val="tx2">
                  <a:lumMod val="90000"/>
                </a:schemeClr>
              </a:solidFill>
            </a:endParaRPr>
          </a:p>
        </p:txBody>
      </p:sp>
    </p:spTree>
    <p:extLst>
      <p:ext uri="{BB962C8B-B14F-4D97-AF65-F5344CB8AC3E}">
        <p14:creationId xmlns:p14="http://schemas.microsoft.com/office/powerpoint/2010/main" val="1995908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Boundary Conditions</a:t>
            </a:r>
          </a:p>
        </p:txBody>
      </p:sp>
      <mc:AlternateContent xmlns:mc="http://schemas.openxmlformats.org/markup-compatibility/2006">
        <mc:Choice xmlns:a14="http://schemas.microsoft.com/office/drawing/2010/main" Requires="a14">
          <p:sp>
            <p:nvSpPr>
              <p:cNvPr id="4" name="Rectangle 3">
                <a:extLst>
                  <a:ext uri="{FF2B5EF4-FFF2-40B4-BE49-F238E27FC236}">
                    <a16:creationId xmlns:a16="http://schemas.microsoft.com/office/drawing/2014/main" id="{2B03C780-392A-5E42-91F7-132148DC2981}"/>
                  </a:ext>
                </a:extLst>
              </p:cNvPr>
              <p:cNvSpPr/>
              <p:nvPr/>
            </p:nvSpPr>
            <p:spPr>
              <a:xfrm>
                <a:off x="8974099" y="3200310"/>
                <a:ext cx="2613491" cy="216912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2">
                                  <a:lumMod val="90000"/>
                                </a:schemeClr>
                              </a:solidFill>
                              <a:latin typeface="Cambria Math" panose="02040503050406030204" pitchFamily="18" charset="0"/>
                            </a:rPr>
                          </m:ctrlPr>
                        </m:dPr>
                        <m:e>
                          <m:m>
                            <m:mPr>
                              <m:mcs>
                                <m:mc>
                                  <m:mcPr>
                                    <m:count m:val="1"/>
                                    <m:mcJc m:val="center"/>
                                  </m:mcPr>
                                </m:mc>
                              </m:mcs>
                              <m:ctrlPr>
                                <a:rPr lang="en-US" i="1">
                                  <a:solidFill>
                                    <a:schemeClr val="tx2">
                                      <a:lumMod val="90000"/>
                                    </a:schemeClr>
                                  </a:solidFill>
                                  <a:latin typeface="Cambria Math" panose="02040503050406030204" pitchFamily="18" charset="0"/>
                                </a:rPr>
                              </m:ctrlPr>
                            </m:mPr>
                            <m:mr>
                              <m:e>
                                <m:sSub>
                                  <m:sSubPr>
                                    <m:ctrlPr>
                                      <a:rPr lang="en-US" i="1" smtClean="0">
                                        <a:solidFill>
                                          <a:schemeClr val="tx2">
                                            <a:lumMod val="90000"/>
                                          </a:schemeClr>
                                        </a:solidFill>
                                        <a:latin typeface="Cambria Math" panose="02040503050406030204" pitchFamily="18" charset="0"/>
                                      </a:rPr>
                                    </m:ctrlPr>
                                  </m:sSubPr>
                                  <m:e>
                                    <m:r>
                                      <m:rPr>
                                        <m:brk m:alnAt="7"/>
                                      </m:rPr>
                                      <a:rPr lang="en-US" i="1">
                                        <a:solidFill>
                                          <a:schemeClr val="tx2">
                                            <a:lumMod val="90000"/>
                                          </a:schemeClr>
                                        </a:solidFill>
                                        <a:latin typeface="Cambria Math" panose="02040503050406030204" pitchFamily="18" charset="0"/>
                                      </a:rPr>
                                      <m:t>𝑥</m:t>
                                    </m:r>
                                  </m:e>
                                  <m:sub>
                                    <m:r>
                                      <a:rPr lang="en-US" b="0" i="1" smtClean="0">
                                        <a:solidFill>
                                          <a:schemeClr val="tx2">
                                            <a:lumMod val="90000"/>
                                          </a:schemeClr>
                                        </a:solidFill>
                                        <a:latin typeface="Cambria Math" panose="02040503050406030204" pitchFamily="18" charset="0"/>
                                      </a:rPr>
                                      <m:t>𝑑𝑒𝑠</m:t>
                                    </m:r>
                                  </m:sub>
                                </m:sSub>
                              </m:e>
                            </m:mr>
                            <m:mr>
                              <m:e>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𝑦</m:t>
                                    </m:r>
                                  </m:e>
                                  <m:sub>
                                    <m:r>
                                      <a:rPr lang="en-US" b="0" i="1" smtClean="0">
                                        <a:solidFill>
                                          <a:schemeClr val="tx2">
                                            <a:lumMod val="90000"/>
                                          </a:schemeClr>
                                        </a:solidFill>
                                        <a:latin typeface="Cambria Math" panose="02040503050406030204" pitchFamily="18" charset="0"/>
                                      </a:rPr>
                                      <m:t>𝑑𝑒𝑠</m:t>
                                    </m:r>
                                  </m:sub>
                                </m:sSub>
                              </m:e>
                            </m:mr>
                            <m:mr>
                              <m:e>
                                <m:eqArr>
                                  <m:eqArrPr>
                                    <m:ctrlPr>
                                      <a:rPr lang="en-US" i="1">
                                        <a:solidFill>
                                          <a:schemeClr val="tx2">
                                            <a:lumMod val="90000"/>
                                          </a:schemeClr>
                                        </a:solidFill>
                                        <a:latin typeface="Cambria Math" panose="02040503050406030204" pitchFamily="18" charset="0"/>
                                      </a:rPr>
                                    </m:ctrlPr>
                                  </m:eqArrPr>
                                  <m:e>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𝑧</m:t>
                                        </m:r>
                                      </m:e>
                                      <m:sub>
                                        <m:r>
                                          <a:rPr lang="en-US" b="0" i="1" smtClean="0">
                                            <a:solidFill>
                                              <a:schemeClr val="tx2">
                                                <a:lumMod val="90000"/>
                                              </a:schemeClr>
                                            </a:solidFill>
                                            <a:latin typeface="Cambria Math" panose="02040503050406030204" pitchFamily="18" charset="0"/>
                                          </a:rPr>
                                          <m:t>𝑑𝑒𝑠</m:t>
                                        </m:r>
                                      </m:sub>
                                    </m:sSub>
                                  </m:e>
                                  <m:e>
                                    <m:sSub>
                                      <m:sSubPr>
                                        <m:ctrlPr>
                                          <a:rPr lang="en-US" i="1">
                                            <a:solidFill>
                                              <a:schemeClr val="tx2">
                                                <a:lumMod val="90000"/>
                                              </a:schemeClr>
                                            </a:solidFill>
                                            <a:latin typeface="Cambria Math" panose="02040503050406030204" pitchFamily="18" charset="0"/>
                                          </a:rPr>
                                        </m:ctrlPr>
                                      </m:sSubP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𝑥</m:t>
                                            </m:r>
                                          </m:e>
                                        </m:acc>
                                      </m:e>
                                      <m:sub>
                                        <m:r>
                                          <a:rPr lang="en-US" b="0" i="1" smtClean="0">
                                            <a:solidFill>
                                              <a:schemeClr val="tx2">
                                                <a:lumMod val="90000"/>
                                              </a:schemeClr>
                                            </a:solidFill>
                                            <a:latin typeface="Cambria Math" panose="02040503050406030204" pitchFamily="18" charset="0"/>
                                          </a:rPr>
                                          <m:t>𝑑𝑒𝑠</m:t>
                                        </m:r>
                                      </m:sub>
                                    </m:sSub>
                                  </m:e>
                                  <m:e>
                                    <m:sSub>
                                      <m:sSubPr>
                                        <m:ctrlPr>
                                          <a:rPr lang="en-US" i="1">
                                            <a:solidFill>
                                              <a:schemeClr val="tx2">
                                                <a:lumMod val="90000"/>
                                              </a:schemeClr>
                                            </a:solidFill>
                                            <a:latin typeface="Cambria Math" panose="02040503050406030204" pitchFamily="18" charset="0"/>
                                          </a:rPr>
                                        </m:ctrlPr>
                                      </m:sSubP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𝑦</m:t>
                                            </m:r>
                                          </m:e>
                                        </m:acc>
                                      </m:e>
                                      <m:sub>
                                        <m:r>
                                          <a:rPr lang="en-US" b="0" i="1" smtClean="0">
                                            <a:solidFill>
                                              <a:schemeClr val="tx2">
                                                <a:lumMod val="90000"/>
                                              </a:schemeClr>
                                            </a:solidFill>
                                            <a:latin typeface="Cambria Math" panose="02040503050406030204" pitchFamily="18" charset="0"/>
                                          </a:rPr>
                                          <m:t>𝑑𝑒𝑠</m:t>
                                        </m:r>
                                      </m:sub>
                                    </m:sSub>
                                  </m:e>
                                  <m:e>
                                    <m:sSub>
                                      <m:sSubPr>
                                        <m:ctrlPr>
                                          <a:rPr lang="en-US" i="1">
                                            <a:solidFill>
                                              <a:schemeClr val="tx2">
                                                <a:lumMod val="90000"/>
                                              </a:schemeClr>
                                            </a:solidFill>
                                            <a:latin typeface="Cambria Math" panose="02040503050406030204" pitchFamily="18" charset="0"/>
                                          </a:rPr>
                                        </m:ctrlPr>
                                      </m:sSubP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𝑧</m:t>
                                            </m:r>
                                          </m:e>
                                        </m:acc>
                                      </m:e>
                                      <m:sub>
                                        <m:r>
                                          <a:rPr lang="en-US" b="0" i="1" smtClean="0">
                                            <a:solidFill>
                                              <a:schemeClr val="tx2">
                                                <a:lumMod val="90000"/>
                                              </a:schemeClr>
                                            </a:solidFill>
                                            <a:latin typeface="Cambria Math" panose="02040503050406030204" pitchFamily="18" charset="0"/>
                                          </a:rPr>
                                          <m:t>𝑑𝑒𝑠</m:t>
                                        </m:r>
                                      </m:sub>
                                    </m:sSub>
                                  </m:e>
                                </m:eqArr>
                              </m:e>
                            </m:mr>
                          </m:m>
                        </m:e>
                      </m:d>
                      <m:r>
                        <a:rPr lang="en-US" i="1">
                          <a:solidFill>
                            <a:schemeClr val="tx2">
                              <a:lumMod val="90000"/>
                            </a:schemeClr>
                          </a:solidFill>
                          <a:latin typeface="Cambria Math" panose="02040503050406030204" pitchFamily="18" charset="0"/>
                        </a:rPr>
                        <m:t>=</m:t>
                      </m:r>
                      <m:d>
                        <m:dPr>
                          <m:begChr m:val="["/>
                          <m:endChr m:val="]"/>
                          <m:ctrlPr>
                            <a:rPr lang="en-US" i="1" smtClean="0">
                              <a:solidFill>
                                <a:schemeClr val="tx2">
                                  <a:lumMod val="90000"/>
                                </a:schemeClr>
                              </a:solidFill>
                              <a:latin typeface="Cambria Math" panose="02040503050406030204" pitchFamily="18" charset="0"/>
                            </a:rPr>
                          </m:ctrlPr>
                        </m:dPr>
                        <m:e>
                          <m:m>
                            <m:mPr>
                              <m:mcs>
                                <m:mc>
                                  <m:mcPr>
                                    <m:count m:val="1"/>
                                    <m:mcJc m:val="center"/>
                                  </m:mcPr>
                                </m:mc>
                              </m:mcs>
                              <m:ctrlPr>
                                <a:rPr lang="en-US" i="1">
                                  <a:solidFill>
                                    <a:schemeClr val="tx2">
                                      <a:lumMod val="90000"/>
                                    </a:schemeClr>
                                  </a:solidFill>
                                  <a:latin typeface="Cambria Math" panose="02040503050406030204" pitchFamily="18" charset="0"/>
                                </a:rPr>
                              </m:ctrlPr>
                            </m:mPr>
                            <m:mr>
                              <m:e>
                                <m:r>
                                  <m:rPr>
                                    <m:nor/>
                                  </m:rPr>
                                  <a:rPr lang="en-US"/>
                                  <m:t>35786 </m:t>
                                </m:r>
                                <m:r>
                                  <a:rPr lang="en-US" b="0" i="1" smtClean="0">
                                    <a:latin typeface="Cambria Math" panose="02040503050406030204" pitchFamily="18" charset="0"/>
                                  </a:rPr>
                                  <m:t>𝑚</m:t>
                                </m:r>
                              </m:e>
                            </m:mr>
                            <m:mr>
                              <m:e>
                                <m:r>
                                  <a:rPr lang="en-US" i="1">
                                    <a:solidFill>
                                      <a:schemeClr val="tx2">
                                        <a:lumMod val="90000"/>
                                      </a:schemeClr>
                                    </a:solidFill>
                                    <a:latin typeface="Cambria Math" panose="02040503050406030204" pitchFamily="18" charset="0"/>
                                  </a:rPr>
                                  <m:t>0</m:t>
                                </m:r>
                              </m:e>
                            </m:mr>
                            <m:mr>
                              <m:e>
                                <m:eqArr>
                                  <m:eqArrPr>
                                    <m:ctrlPr>
                                      <a:rPr lang="en-US" i="1">
                                        <a:solidFill>
                                          <a:schemeClr val="tx2">
                                            <a:lumMod val="90000"/>
                                          </a:schemeClr>
                                        </a:solidFill>
                                        <a:latin typeface="Cambria Math" panose="02040503050406030204" pitchFamily="18" charset="0"/>
                                      </a:rPr>
                                    </m:ctrlPr>
                                  </m:eqArrPr>
                                  <m:e>
                                    <m:r>
                                      <a:rPr lang="en-US" i="1">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ad>
                                      <m:radPr>
                                        <m:degHide m:val="on"/>
                                        <m:ctrlPr>
                                          <a:rPr lang="en-US" i="1" smtClean="0">
                                            <a:solidFill>
                                              <a:schemeClr val="tx2">
                                                <a:lumMod val="90000"/>
                                              </a:schemeClr>
                                            </a:solidFill>
                                            <a:latin typeface="Cambria Math" panose="02040503050406030204" pitchFamily="18" charset="0"/>
                                          </a:rPr>
                                        </m:ctrlPr>
                                      </m:radPr>
                                      <m:deg/>
                                      <m:e>
                                        <m:f>
                                          <m:fPr>
                                            <m:ctrlPr>
                                              <a:rPr lang="en-US" b="0" i="1" smtClean="0">
                                                <a:solidFill>
                                                  <a:schemeClr val="tx2">
                                                    <a:lumMod val="90000"/>
                                                  </a:schemeClr>
                                                </a:solidFill>
                                                <a:latin typeface="Cambria Math" panose="02040503050406030204" pitchFamily="18" charset="0"/>
                                              </a:rPr>
                                            </m:ctrlPr>
                                          </m:fPr>
                                          <m:num>
                                            <m:r>
                                              <a:rPr lang="en-US" b="0" i="1" smtClean="0">
                                                <a:solidFill>
                                                  <a:schemeClr val="tx2">
                                                    <a:lumMod val="90000"/>
                                                  </a:schemeClr>
                                                </a:solidFill>
                                                <a:latin typeface="Cambria Math" panose="02040503050406030204" pitchFamily="18" charset="0"/>
                                              </a:rPr>
                                              <m:t>𝜇</m:t>
                                            </m:r>
                                          </m:num>
                                          <m:den>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𝑥</m:t>
                                                </m:r>
                                              </m:e>
                                              <m:sub>
                                                <m:r>
                                                  <a:rPr lang="en-US" b="0" i="1" smtClean="0">
                                                    <a:solidFill>
                                                      <a:schemeClr val="tx2">
                                                        <a:lumMod val="90000"/>
                                                      </a:schemeClr>
                                                    </a:solidFill>
                                                    <a:latin typeface="Cambria Math" panose="02040503050406030204" pitchFamily="18" charset="0"/>
                                                  </a:rPr>
                                                  <m:t>𝑑𝑒𝑠</m:t>
                                                </m:r>
                                              </m:sub>
                                            </m:sSub>
                                          </m:den>
                                        </m:f>
                                      </m:e>
                                    </m:rad>
                                    <m:r>
                                      <a:rPr lang="en-US" b="0" i="1" smtClean="0">
                                        <a:solidFill>
                                          <a:schemeClr val="tx2">
                                            <a:lumMod val="90000"/>
                                          </a:schemeClr>
                                        </a:solidFill>
                                        <a:latin typeface="Cambria Math" panose="02040503050406030204" pitchFamily="18" charset="0"/>
                                      </a:rPr>
                                      <m:t>𝑚</m:t>
                                    </m:r>
                                    <m:r>
                                      <a:rPr lang="en-US" b="0" i="1" smtClean="0">
                                        <a:solidFill>
                                          <a:schemeClr val="tx2">
                                            <a:lumMod val="90000"/>
                                          </a:schemeClr>
                                        </a:solidFill>
                                        <a:latin typeface="Cambria Math" panose="02040503050406030204" pitchFamily="18" charset="0"/>
                                      </a:rPr>
                                      <m:t>/</m:t>
                                    </m:r>
                                    <m:r>
                                      <a:rPr lang="en-US" b="0" i="1" smtClean="0">
                                        <a:solidFill>
                                          <a:schemeClr val="tx2">
                                            <a:lumMod val="90000"/>
                                          </a:schemeClr>
                                        </a:solidFill>
                                        <a:latin typeface="Cambria Math" panose="02040503050406030204" pitchFamily="18" charset="0"/>
                                      </a:rPr>
                                      <m:t>𝑠</m:t>
                                    </m:r>
                                  </m:e>
                                  <m:e>
                                    <m:r>
                                      <a:rPr lang="en-US" i="1">
                                        <a:solidFill>
                                          <a:schemeClr val="tx2">
                                            <a:lumMod val="90000"/>
                                          </a:schemeClr>
                                        </a:solidFill>
                                        <a:latin typeface="Cambria Math" panose="02040503050406030204" pitchFamily="18" charset="0"/>
                                      </a:rPr>
                                      <m:t>0</m:t>
                                    </m:r>
                                  </m:e>
                                </m:eqArr>
                              </m:e>
                            </m:mr>
                          </m:m>
                        </m:e>
                      </m:d>
                    </m:oMath>
                  </m:oMathPara>
                </a14:m>
                <a:endParaRPr lang="en-US" dirty="0"/>
              </a:p>
            </p:txBody>
          </p:sp>
        </mc:Choice>
        <mc:Fallback>
          <p:sp>
            <p:nvSpPr>
              <p:cNvPr id="4" name="Rectangle 3">
                <a:extLst>
                  <a:ext uri="{FF2B5EF4-FFF2-40B4-BE49-F238E27FC236}">
                    <a16:creationId xmlns:a16="http://schemas.microsoft.com/office/drawing/2014/main" id="{2B03C780-392A-5E42-91F7-132148DC2981}"/>
                  </a:ext>
                </a:extLst>
              </p:cNvPr>
              <p:cNvSpPr>
                <a:spLocks noRot="1" noChangeAspect="1" noMove="1" noResize="1" noEditPoints="1" noAdjustHandles="1" noChangeArrowheads="1" noChangeShapeType="1" noTextEdit="1"/>
              </p:cNvSpPr>
              <p:nvPr/>
            </p:nvSpPr>
            <p:spPr>
              <a:xfrm>
                <a:off x="8974099" y="3200310"/>
                <a:ext cx="2613491" cy="2169120"/>
              </a:xfrm>
              <a:prstGeom prst="rect">
                <a:avLst/>
              </a:prstGeom>
              <a:blipFill>
                <a:blip r:embed="rId2"/>
                <a:stretch>
                  <a:fillRect t="-292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7CBE6AF1-4A2A-AA41-BADE-6E3C35DE7940}"/>
                  </a:ext>
                </a:extLst>
              </p:cNvPr>
              <p:cNvSpPr/>
              <p:nvPr/>
            </p:nvSpPr>
            <p:spPr>
              <a:xfrm>
                <a:off x="530092" y="3200310"/>
                <a:ext cx="2896154" cy="214526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d>
                        <m:dPr>
                          <m:begChr m:val="["/>
                          <m:endChr m:val="]"/>
                          <m:ctrlPr>
                            <a:rPr lang="en-US" i="1" smtClean="0">
                              <a:solidFill>
                                <a:schemeClr val="tx2">
                                  <a:lumMod val="90000"/>
                                </a:schemeClr>
                              </a:solidFill>
                              <a:latin typeface="Cambria Math" panose="02040503050406030204" pitchFamily="18" charset="0"/>
                            </a:rPr>
                          </m:ctrlPr>
                        </m:dPr>
                        <m:e>
                          <m:m>
                            <m:mPr>
                              <m:mcs>
                                <m:mc>
                                  <m:mcPr>
                                    <m:count m:val="1"/>
                                    <m:mcJc m:val="center"/>
                                  </m:mcPr>
                                </m:mc>
                              </m:mcs>
                              <m:ctrlPr>
                                <a:rPr lang="en-US" i="1">
                                  <a:solidFill>
                                    <a:schemeClr val="tx2">
                                      <a:lumMod val="90000"/>
                                    </a:schemeClr>
                                  </a:solidFill>
                                  <a:latin typeface="Cambria Math" panose="02040503050406030204" pitchFamily="18" charset="0"/>
                                </a:rPr>
                              </m:ctrlPr>
                            </m:mPr>
                            <m:mr>
                              <m:e>
                                <m:sSub>
                                  <m:sSubPr>
                                    <m:ctrlPr>
                                      <a:rPr lang="en-US" i="1">
                                        <a:solidFill>
                                          <a:schemeClr val="tx2">
                                            <a:lumMod val="90000"/>
                                          </a:schemeClr>
                                        </a:solidFill>
                                        <a:latin typeface="Cambria Math" panose="02040503050406030204" pitchFamily="18" charset="0"/>
                                      </a:rPr>
                                    </m:ctrlPr>
                                  </m:sSubPr>
                                  <m:e>
                                    <m:r>
                                      <m:rPr>
                                        <m:brk m:alnAt="7"/>
                                      </m:rPr>
                                      <a:rPr lang="en-US" i="1">
                                        <a:solidFill>
                                          <a:schemeClr val="tx2">
                                            <a:lumMod val="90000"/>
                                          </a:schemeClr>
                                        </a:solidFill>
                                        <a:latin typeface="Cambria Math" panose="02040503050406030204" pitchFamily="18" charset="0"/>
                                      </a:rPr>
                                      <m:t>𝑥</m:t>
                                    </m:r>
                                  </m:e>
                                  <m:sub>
                                    <m:r>
                                      <m:rPr>
                                        <m:brk m:alnAt="7"/>
                                      </m:rPr>
                                      <a:rPr lang="en-US" i="1">
                                        <a:solidFill>
                                          <a:schemeClr val="tx2">
                                            <a:lumMod val="90000"/>
                                          </a:schemeClr>
                                        </a:solidFill>
                                        <a:latin typeface="Cambria Math" panose="02040503050406030204" pitchFamily="18" charset="0"/>
                                      </a:rPr>
                                      <m:t>0</m:t>
                                    </m:r>
                                  </m:sub>
                                </m:sSub>
                              </m:e>
                            </m:mr>
                            <m:mr>
                              <m:e>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𝑦</m:t>
                                    </m:r>
                                  </m:e>
                                  <m:sub>
                                    <m:r>
                                      <a:rPr lang="en-US" i="1">
                                        <a:solidFill>
                                          <a:schemeClr val="tx2">
                                            <a:lumMod val="90000"/>
                                          </a:schemeClr>
                                        </a:solidFill>
                                        <a:latin typeface="Cambria Math" panose="02040503050406030204" pitchFamily="18" charset="0"/>
                                      </a:rPr>
                                      <m:t>0</m:t>
                                    </m:r>
                                  </m:sub>
                                </m:sSub>
                              </m:e>
                            </m:mr>
                            <m:mr>
                              <m:e>
                                <m:eqArr>
                                  <m:eqArrPr>
                                    <m:ctrlPr>
                                      <a:rPr lang="en-US" i="1">
                                        <a:solidFill>
                                          <a:schemeClr val="tx2">
                                            <a:lumMod val="90000"/>
                                          </a:schemeClr>
                                        </a:solidFill>
                                        <a:latin typeface="Cambria Math" panose="02040503050406030204" pitchFamily="18" charset="0"/>
                                      </a:rPr>
                                    </m:ctrlPr>
                                  </m:eqArrPr>
                                  <m:e>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𝑧</m:t>
                                        </m:r>
                                      </m:e>
                                      <m:sub>
                                        <m:r>
                                          <a:rPr lang="en-US" i="1">
                                            <a:solidFill>
                                              <a:schemeClr val="tx2">
                                                <a:lumMod val="90000"/>
                                              </a:schemeClr>
                                            </a:solidFill>
                                            <a:latin typeface="Cambria Math" panose="02040503050406030204" pitchFamily="18" charset="0"/>
                                          </a:rPr>
                                          <m:t>0</m:t>
                                        </m:r>
                                      </m:sub>
                                    </m:sSub>
                                  </m:e>
                                  <m:e>
                                    <m:sSub>
                                      <m:sSubPr>
                                        <m:ctrlPr>
                                          <a:rPr lang="en-US" i="1">
                                            <a:solidFill>
                                              <a:schemeClr val="tx2">
                                                <a:lumMod val="90000"/>
                                              </a:schemeClr>
                                            </a:solidFill>
                                            <a:latin typeface="Cambria Math" panose="02040503050406030204" pitchFamily="18" charset="0"/>
                                          </a:rPr>
                                        </m:ctrlPr>
                                      </m:sSubP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𝑥</m:t>
                                            </m:r>
                                          </m:e>
                                        </m:acc>
                                      </m:e>
                                      <m:sub>
                                        <m:r>
                                          <m:rPr>
                                            <m:brk m:alnAt="7"/>
                                          </m:rPr>
                                          <a:rPr lang="en-US" i="1">
                                            <a:solidFill>
                                              <a:schemeClr val="tx2">
                                                <a:lumMod val="90000"/>
                                              </a:schemeClr>
                                            </a:solidFill>
                                            <a:latin typeface="Cambria Math" panose="02040503050406030204" pitchFamily="18" charset="0"/>
                                          </a:rPr>
                                          <m:t>0</m:t>
                                        </m:r>
                                      </m:sub>
                                    </m:sSub>
                                  </m:e>
                                  <m:e>
                                    <m:sSub>
                                      <m:sSubPr>
                                        <m:ctrlPr>
                                          <a:rPr lang="en-US" i="1">
                                            <a:solidFill>
                                              <a:schemeClr val="tx2">
                                                <a:lumMod val="90000"/>
                                              </a:schemeClr>
                                            </a:solidFill>
                                            <a:latin typeface="Cambria Math" panose="02040503050406030204" pitchFamily="18" charset="0"/>
                                          </a:rPr>
                                        </m:ctrlPr>
                                      </m:sSubP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𝑦</m:t>
                                            </m:r>
                                          </m:e>
                                        </m:acc>
                                      </m:e>
                                      <m:sub>
                                        <m:r>
                                          <m:rPr>
                                            <m:brk m:alnAt="7"/>
                                          </m:rPr>
                                          <a:rPr lang="en-US" i="1">
                                            <a:solidFill>
                                              <a:schemeClr val="tx2">
                                                <a:lumMod val="90000"/>
                                              </a:schemeClr>
                                            </a:solidFill>
                                            <a:latin typeface="Cambria Math" panose="02040503050406030204" pitchFamily="18" charset="0"/>
                                          </a:rPr>
                                          <m:t>0</m:t>
                                        </m:r>
                                      </m:sub>
                                    </m:sSub>
                                  </m:e>
                                  <m:e>
                                    <m:sSub>
                                      <m:sSubPr>
                                        <m:ctrlPr>
                                          <a:rPr lang="en-US" i="1">
                                            <a:solidFill>
                                              <a:schemeClr val="tx2">
                                                <a:lumMod val="90000"/>
                                              </a:schemeClr>
                                            </a:solidFill>
                                            <a:latin typeface="Cambria Math" panose="02040503050406030204" pitchFamily="18" charset="0"/>
                                          </a:rPr>
                                        </m:ctrlPr>
                                      </m:sSubPr>
                                      <m:e>
                                        <m:acc>
                                          <m:accPr>
                                            <m:chr m:val="̇"/>
                                            <m:ctrlPr>
                                              <a:rPr lang="en-US" i="1">
                                                <a:solidFill>
                                                  <a:schemeClr val="tx2">
                                                    <a:lumMod val="90000"/>
                                                  </a:schemeClr>
                                                </a:solidFill>
                                                <a:latin typeface="Cambria Math" panose="02040503050406030204" pitchFamily="18" charset="0"/>
                                              </a:rPr>
                                            </m:ctrlPr>
                                          </m:accPr>
                                          <m:e>
                                            <m:r>
                                              <a:rPr lang="en-US" i="1">
                                                <a:solidFill>
                                                  <a:schemeClr val="tx2">
                                                    <a:lumMod val="90000"/>
                                                  </a:schemeClr>
                                                </a:solidFill>
                                                <a:latin typeface="Cambria Math" panose="02040503050406030204" pitchFamily="18" charset="0"/>
                                              </a:rPr>
                                              <m:t>𝑧</m:t>
                                            </m:r>
                                          </m:e>
                                        </m:acc>
                                      </m:e>
                                      <m:sub>
                                        <m:r>
                                          <m:rPr>
                                            <m:brk m:alnAt="7"/>
                                          </m:rPr>
                                          <a:rPr lang="en-US" i="1">
                                            <a:solidFill>
                                              <a:schemeClr val="tx2">
                                                <a:lumMod val="90000"/>
                                              </a:schemeClr>
                                            </a:solidFill>
                                            <a:latin typeface="Cambria Math" panose="02040503050406030204" pitchFamily="18" charset="0"/>
                                          </a:rPr>
                                          <m:t>0</m:t>
                                        </m:r>
                                      </m:sub>
                                    </m:sSub>
                                  </m:e>
                                </m:eqArr>
                              </m:e>
                            </m:mr>
                          </m:m>
                        </m:e>
                      </m:d>
                      <m:r>
                        <a:rPr lang="en-US" i="1">
                          <a:solidFill>
                            <a:schemeClr val="tx2">
                              <a:lumMod val="90000"/>
                            </a:schemeClr>
                          </a:solidFill>
                          <a:latin typeface="Cambria Math" panose="02040503050406030204" pitchFamily="18" charset="0"/>
                        </a:rPr>
                        <m:t>=</m:t>
                      </m:r>
                      <m:d>
                        <m:dPr>
                          <m:begChr m:val="["/>
                          <m:endChr m:val="]"/>
                          <m:ctrlPr>
                            <a:rPr lang="en-US" i="1" smtClean="0">
                              <a:solidFill>
                                <a:schemeClr val="tx2">
                                  <a:lumMod val="90000"/>
                                </a:schemeClr>
                              </a:solidFill>
                              <a:latin typeface="Cambria Math" panose="02040503050406030204" pitchFamily="18" charset="0"/>
                            </a:rPr>
                          </m:ctrlPr>
                        </m:dPr>
                        <m:e>
                          <m:m>
                            <m:mPr>
                              <m:mcs>
                                <m:mc>
                                  <m:mcPr>
                                    <m:count m:val="1"/>
                                    <m:mcJc m:val="center"/>
                                  </m:mcPr>
                                </m:mc>
                              </m:mcs>
                              <m:ctrlPr>
                                <a:rPr lang="en-US" i="1">
                                  <a:solidFill>
                                    <a:schemeClr val="tx2">
                                      <a:lumMod val="90000"/>
                                    </a:schemeClr>
                                  </a:solidFill>
                                  <a:latin typeface="Cambria Math" panose="02040503050406030204" pitchFamily="18" charset="0"/>
                                </a:rPr>
                              </m:ctrlPr>
                            </m:mPr>
                            <m:mr>
                              <m:e>
                                <m:r>
                                  <m:rPr>
                                    <m:brk m:alnAt="7"/>
                                  </m:rPr>
                                  <a:rPr lang="en-US" b="0" i="1" smtClean="0">
                                    <a:solidFill>
                                      <a:schemeClr val="tx2">
                                        <a:lumMod val="90000"/>
                                      </a:schemeClr>
                                    </a:solidFill>
                                    <a:latin typeface="Cambria Math" panose="02040503050406030204" pitchFamily="18" charset="0"/>
                                  </a:rPr>
                                  <m:t>−</m:t>
                                </m:r>
                                <m:r>
                                  <a:rPr lang="en-US" i="1">
                                    <a:solidFill>
                                      <a:schemeClr val="tx2">
                                        <a:lumMod val="90000"/>
                                      </a:schemeClr>
                                    </a:solidFill>
                                    <a:latin typeface="Cambria Math" panose="02040503050406030204" pitchFamily="18" charset="0"/>
                                  </a:rPr>
                                  <m:t>9</m:t>
                                </m:r>
                                <m:r>
                                  <a:rPr lang="en-US" i="1">
                                    <a:solidFill>
                                      <a:schemeClr val="tx2">
                                        <a:lumMod val="90000"/>
                                      </a:schemeClr>
                                    </a:solidFill>
                                    <a:latin typeface="Cambria Math" panose="02040503050406030204" pitchFamily="18" charset="0"/>
                                  </a:rPr>
                                  <m:t>,000</m:t>
                                </m:r>
                                <m:r>
                                  <a:rPr lang="en-US" b="0" i="1" smtClean="0">
                                    <a:solidFill>
                                      <a:schemeClr val="tx2">
                                        <a:lumMod val="90000"/>
                                      </a:schemeClr>
                                    </a:solidFill>
                                    <a:latin typeface="Cambria Math" panose="02040503050406030204" pitchFamily="18" charset="0"/>
                                  </a:rPr>
                                  <m:t> </m:t>
                                </m:r>
                                <m:r>
                                  <a:rPr lang="en-US" b="0" i="1" smtClean="0">
                                    <a:solidFill>
                                      <a:schemeClr val="tx2">
                                        <a:lumMod val="90000"/>
                                      </a:schemeClr>
                                    </a:solidFill>
                                    <a:latin typeface="Cambria Math" panose="02040503050406030204" pitchFamily="18" charset="0"/>
                                  </a:rPr>
                                  <m:t>𝑚</m:t>
                                </m:r>
                              </m:e>
                            </m:mr>
                            <m:mr>
                              <m:e>
                                <m:r>
                                  <a:rPr lang="en-US" i="1">
                                    <a:solidFill>
                                      <a:schemeClr val="tx2">
                                        <a:lumMod val="90000"/>
                                      </a:schemeClr>
                                    </a:solidFill>
                                    <a:latin typeface="Cambria Math" panose="02040503050406030204" pitchFamily="18" charset="0"/>
                                  </a:rPr>
                                  <m:t>0</m:t>
                                </m:r>
                              </m:e>
                            </m:mr>
                            <m:mr>
                              <m:e>
                                <m:eqArr>
                                  <m:eqArrPr>
                                    <m:ctrlPr>
                                      <a:rPr lang="en-US" i="1">
                                        <a:solidFill>
                                          <a:schemeClr val="tx2">
                                            <a:lumMod val="90000"/>
                                          </a:schemeClr>
                                        </a:solidFill>
                                        <a:latin typeface="Cambria Math" panose="02040503050406030204" pitchFamily="18" charset="0"/>
                                      </a:rPr>
                                    </m:ctrlPr>
                                  </m:eqArrPr>
                                  <m:e>
                                    <m:r>
                                      <a:rPr lang="en-US" i="1">
                                        <a:solidFill>
                                          <a:schemeClr val="tx2">
                                            <a:lumMod val="90000"/>
                                          </a:schemeClr>
                                        </a:solidFill>
                                        <a:latin typeface="Cambria Math" panose="02040503050406030204" pitchFamily="18" charset="0"/>
                                      </a:rPr>
                                      <m:t>0</m:t>
                                    </m:r>
                                  </m:e>
                                  <m:e>
                                    <m:r>
                                      <a:rPr lang="en-US" b="0" i="1" smtClean="0">
                                        <a:solidFill>
                                          <a:schemeClr val="tx2">
                                            <a:lumMod val="90000"/>
                                          </a:schemeClr>
                                        </a:solidFill>
                                        <a:latin typeface="Cambria Math" panose="02040503050406030204" pitchFamily="18" charset="0"/>
                                      </a:rPr>
                                      <m:t>0</m:t>
                                    </m:r>
                                  </m:e>
                                  <m:e>
                                    <m:rad>
                                      <m:radPr>
                                        <m:degHide m:val="on"/>
                                        <m:ctrlPr>
                                          <a:rPr lang="en-US" i="1" smtClean="0">
                                            <a:solidFill>
                                              <a:schemeClr val="tx2">
                                                <a:lumMod val="90000"/>
                                              </a:schemeClr>
                                            </a:solidFill>
                                            <a:latin typeface="Cambria Math" panose="02040503050406030204" pitchFamily="18" charset="0"/>
                                          </a:rPr>
                                        </m:ctrlPr>
                                      </m:radPr>
                                      <m:deg/>
                                      <m:e>
                                        <m:f>
                                          <m:fPr>
                                            <m:ctrlPr>
                                              <a:rPr lang="en-US" b="0" i="1" smtClean="0">
                                                <a:solidFill>
                                                  <a:schemeClr val="tx2">
                                                    <a:lumMod val="90000"/>
                                                  </a:schemeClr>
                                                </a:solidFill>
                                                <a:latin typeface="Cambria Math" panose="02040503050406030204" pitchFamily="18" charset="0"/>
                                              </a:rPr>
                                            </m:ctrlPr>
                                          </m:fPr>
                                          <m:num>
                                            <m:r>
                                              <a:rPr lang="en-US" b="0" i="1" smtClean="0">
                                                <a:solidFill>
                                                  <a:schemeClr val="tx2">
                                                    <a:lumMod val="90000"/>
                                                  </a:schemeClr>
                                                </a:solidFill>
                                                <a:latin typeface="Cambria Math" panose="02040503050406030204" pitchFamily="18" charset="0"/>
                                              </a:rPr>
                                              <m:t>𝜇</m:t>
                                            </m:r>
                                          </m:num>
                                          <m:den>
                                            <m:sSub>
                                              <m:sSubPr>
                                                <m:ctrlPr>
                                                  <a:rPr lang="en-US" i="1">
                                                    <a:solidFill>
                                                      <a:schemeClr val="tx2">
                                                        <a:lumMod val="90000"/>
                                                      </a:schemeClr>
                                                    </a:solidFill>
                                                    <a:latin typeface="Cambria Math" panose="02040503050406030204" pitchFamily="18" charset="0"/>
                                                  </a:rPr>
                                                </m:ctrlPr>
                                              </m:sSubPr>
                                              <m:e>
                                                <m:r>
                                                  <a:rPr lang="en-US" i="1">
                                                    <a:solidFill>
                                                      <a:schemeClr val="tx2">
                                                        <a:lumMod val="90000"/>
                                                      </a:schemeClr>
                                                    </a:solidFill>
                                                    <a:latin typeface="Cambria Math" panose="02040503050406030204" pitchFamily="18" charset="0"/>
                                                  </a:rPr>
                                                  <m:t>𝑥</m:t>
                                                </m:r>
                                              </m:e>
                                              <m:sub>
                                                <m:r>
                                                  <a:rPr lang="en-US" i="1">
                                                    <a:solidFill>
                                                      <a:schemeClr val="tx2">
                                                        <a:lumMod val="90000"/>
                                                      </a:schemeClr>
                                                    </a:solidFill>
                                                    <a:latin typeface="Cambria Math" panose="02040503050406030204" pitchFamily="18" charset="0"/>
                                                  </a:rPr>
                                                  <m:t>0</m:t>
                                                </m:r>
                                              </m:sub>
                                            </m:sSub>
                                          </m:den>
                                        </m:f>
                                        <m:r>
                                          <a:rPr lang="en-US" b="0" i="1" smtClean="0">
                                            <a:solidFill>
                                              <a:schemeClr val="tx2">
                                                <a:lumMod val="90000"/>
                                              </a:schemeClr>
                                            </a:solidFill>
                                            <a:latin typeface="Cambria Math" panose="02040503050406030204" pitchFamily="18" charset="0"/>
                                          </a:rPr>
                                          <m:t> </m:t>
                                        </m:r>
                                      </m:e>
                                    </m:rad>
                                    <m:r>
                                      <a:rPr lang="en-US" i="1">
                                        <a:solidFill>
                                          <a:schemeClr val="tx2">
                                            <a:lumMod val="90000"/>
                                          </a:schemeClr>
                                        </a:solidFill>
                                        <a:latin typeface="Cambria Math" panose="02040503050406030204" pitchFamily="18" charset="0"/>
                                      </a:rPr>
                                      <m:t>𝑚</m:t>
                                    </m:r>
                                    <m:r>
                                      <a:rPr lang="en-US" i="1">
                                        <a:solidFill>
                                          <a:schemeClr val="tx2">
                                            <a:lumMod val="90000"/>
                                          </a:schemeClr>
                                        </a:solidFill>
                                        <a:latin typeface="Cambria Math" panose="02040503050406030204" pitchFamily="18" charset="0"/>
                                      </a:rPr>
                                      <m:t>/</m:t>
                                    </m:r>
                                    <m:r>
                                      <a:rPr lang="en-US" i="1">
                                        <a:solidFill>
                                          <a:schemeClr val="tx2">
                                            <a:lumMod val="90000"/>
                                          </a:schemeClr>
                                        </a:solidFill>
                                        <a:latin typeface="Cambria Math" panose="02040503050406030204" pitchFamily="18" charset="0"/>
                                      </a:rPr>
                                      <m:t>𝑠</m:t>
                                    </m:r>
                                  </m:e>
                                  <m:e>
                                    <m:r>
                                      <a:rPr lang="en-US" i="1">
                                        <a:solidFill>
                                          <a:schemeClr val="tx2">
                                            <a:lumMod val="90000"/>
                                          </a:schemeClr>
                                        </a:solidFill>
                                        <a:latin typeface="Cambria Math" panose="02040503050406030204" pitchFamily="18" charset="0"/>
                                      </a:rPr>
                                      <m:t>0</m:t>
                                    </m:r>
                                  </m:e>
                                </m:eqArr>
                                <m:r>
                                  <a:rPr lang="en-US" b="0" i="1" smtClean="0">
                                    <a:solidFill>
                                      <a:schemeClr val="tx2">
                                        <a:lumMod val="90000"/>
                                      </a:schemeClr>
                                    </a:solidFill>
                                    <a:latin typeface="Cambria Math" panose="02040503050406030204" pitchFamily="18" charset="0"/>
                                  </a:rPr>
                                  <m:t> </m:t>
                                </m:r>
                              </m:e>
                            </m:mr>
                          </m:m>
                        </m:e>
                      </m:d>
                    </m:oMath>
                  </m:oMathPara>
                </a14:m>
                <a:endParaRPr lang="en-US" dirty="0"/>
              </a:p>
            </p:txBody>
          </p:sp>
        </mc:Choice>
        <mc:Fallback>
          <p:sp>
            <p:nvSpPr>
              <p:cNvPr id="5" name="Rectangle 4">
                <a:extLst>
                  <a:ext uri="{FF2B5EF4-FFF2-40B4-BE49-F238E27FC236}">
                    <a16:creationId xmlns:a16="http://schemas.microsoft.com/office/drawing/2014/main" id="{7CBE6AF1-4A2A-AA41-BADE-6E3C35DE7940}"/>
                  </a:ext>
                </a:extLst>
              </p:cNvPr>
              <p:cNvSpPr>
                <a:spLocks noRot="1" noChangeAspect="1" noMove="1" noResize="1" noEditPoints="1" noAdjustHandles="1" noChangeArrowheads="1" noChangeShapeType="1" noTextEdit="1"/>
              </p:cNvSpPr>
              <p:nvPr/>
            </p:nvSpPr>
            <p:spPr>
              <a:xfrm>
                <a:off x="530092" y="3200310"/>
                <a:ext cx="2896154" cy="2145267"/>
              </a:xfrm>
              <a:prstGeom prst="rect">
                <a:avLst/>
              </a:prstGeom>
              <a:blipFill>
                <a:blip r:embed="rId3"/>
                <a:stretch>
                  <a:fillRect b="-1183"/>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AA12F88B-9917-1640-9800-2BB804B3CFBB}"/>
              </a:ext>
            </a:extLst>
          </p:cNvPr>
          <p:cNvSpPr/>
          <p:nvPr/>
        </p:nvSpPr>
        <p:spPr>
          <a:xfrm>
            <a:off x="604410" y="2659988"/>
            <a:ext cx="2539173" cy="369332"/>
          </a:xfrm>
          <a:prstGeom prst="rect">
            <a:avLst/>
          </a:prstGeom>
        </p:spPr>
        <p:txBody>
          <a:bodyPr wrap="square">
            <a:spAutoFit/>
          </a:bodyPr>
          <a:lstStyle/>
          <a:p>
            <a:pPr algn="ctr"/>
            <a:r>
              <a:rPr lang="en-US" dirty="0">
                <a:solidFill>
                  <a:srgbClr val="0070C0"/>
                </a:solidFill>
              </a:rPr>
              <a:t>Initial State</a:t>
            </a:r>
          </a:p>
        </p:txBody>
      </p:sp>
      <p:sp>
        <p:nvSpPr>
          <p:cNvPr id="8" name="Rectangle 7">
            <a:extLst>
              <a:ext uri="{FF2B5EF4-FFF2-40B4-BE49-F238E27FC236}">
                <a16:creationId xmlns:a16="http://schemas.microsoft.com/office/drawing/2014/main" id="{543A9E64-812E-B64F-94BB-BA40690C1075}"/>
              </a:ext>
            </a:extLst>
          </p:cNvPr>
          <p:cNvSpPr/>
          <p:nvPr/>
        </p:nvSpPr>
        <p:spPr>
          <a:xfrm>
            <a:off x="9048417" y="2659988"/>
            <a:ext cx="2539173" cy="369332"/>
          </a:xfrm>
          <a:prstGeom prst="rect">
            <a:avLst/>
          </a:prstGeom>
        </p:spPr>
        <p:txBody>
          <a:bodyPr wrap="square">
            <a:spAutoFit/>
          </a:bodyPr>
          <a:lstStyle/>
          <a:p>
            <a:pPr algn="ctr"/>
            <a:r>
              <a:rPr lang="en-US" dirty="0">
                <a:solidFill>
                  <a:srgbClr val="C00000"/>
                </a:solidFill>
              </a:rPr>
              <a:t>Final State</a:t>
            </a:r>
          </a:p>
        </p:txBody>
      </p:sp>
      <p:pic>
        <p:nvPicPr>
          <p:cNvPr id="11" name="Picture 10" descr="Chart&#10;&#10;Description automatically generated">
            <a:extLst>
              <a:ext uri="{FF2B5EF4-FFF2-40B4-BE49-F238E27FC236}">
                <a16:creationId xmlns:a16="http://schemas.microsoft.com/office/drawing/2014/main" id="{1CC627DC-19CA-C14B-A1D3-301553F1E5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8897" y="2037929"/>
            <a:ext cx="4954206" cy="3790954"/>
          </a:xfrm>
          <a:prstGeom prst="rect">
            <a:avLst/>
          </a:prstGeom>
        </p:spPr>
      </p:pic>
    </p:spTree>
    <p:extLst>
      <p:ext uri="{BB962C8B-B14F-4D97-AF65-F5344CB8AC3E}">
        <p14:creationId xmlns:p14="http://schemas.microsoft.com/office/powerpoint/2010/main" val="2283832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Spacecraft Parameters</a:t>
            </a:r>
          </a:p>
        </p:txBody>
      </p:sp>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11572E5-733F-8F49-9333-6B450BB7316E}"/>
                  </a:ext>
                </a:extLst>
              </p:cNvPr>
              <p:cNvSpPr/>
              <p:nvPr/>
            </p:nvSpPr>
            <p:spPr>
              <a:xfrm>
                <a:off x="745604" y="2863501"/>
                <a:ext cx="2613491"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i="1" smtClean="0">
                          <a:solidFill>
                            <a:schemeClr val="tx2">
                              <a:lumMod val="90000"/>
                            </a:schemeClr>
                          </a:solidFill>
                          <a:latin typeface="Cambria Math" panose="02040503050406030204" pitchFamily="18" charset="0"/>
                        </a:rPr>
                        <m:t>𝑇</m:t>
                      </m:r>
                      <m:r>
                        <a:rPr lang="en-US" b="0" i="1" smtClean="0">
                          <a:solidFill>
                            <a:schemeClr val="tx2">
                              <a:lumMod val="90000"/>
                            </a:schemeClr>
                          </a:solidFill>
                          <a:latin typeface="Cambria Math" panose="02040503050406030204" pitchFamily="18" charset="0"/>
                        </a:rPr>
                        <m:t>=1 </m:t>
                      </m:r>
                      <m:r>
                        <a:rPr lang="en-US" b="0" i="1" smtClean="0">
                          <a:solidFill>
                            <a:schemeClr val="tx2">
                              <a:lumMod val="90000"/>
                            </a:schemeClr>
                          </a:solidFill>
                          <a:latin typeface="Cambria Math" panose="02040503050406030204" pitchFamily="18" charset="0"/>
                        </a:rPr>
                        <m:t>𝑁</m:t>
                      </m:r>
                    </m:oMath>
                  </m:oMathPara>
                </a14:m>
                <a:endParaRPr lang="en-US" dirty="0"/>
              </a:p>
            </p:txBody>
          </p:sp>
        </mc:Choice>
        <mc:Fallback>
          <p:sp>
            <p:nvSpPr>
              <p:cNvPr id="5" name="Rectangle 4">
                <a:extLst>
                  <a:ext uri="{FF2B5EF4-FFF2-40B4-BE49-F238E27FC236}">
                    <a16:creationId xmlns:a16="http://schemas.microsoft.com/office/drawing/2014/main" id="{C11572E5-733F-8F49-9333-6B450BB7316E}"/>
                  </a:ext>
                </a:extLst>
              </p:cNvPr>
              <p:cNvSpPr>
                <a:spLocks noRot="1" noChangeAspect="1" noMove="1" noResize="1" noEditPoints="1" noAdjustHandles="1" noChangeArrowheads="1" noChangeShapeType="1" noTextEdit="1"/>
              </p:cNvSpPr>
              <p:nvPr/>
            </p:nvSpPr>
            <p:spPr>
              <a:xfrm>
                <a:off x="745604" y="2863501"/>
                <a:ext cx="2613491" cy="369332"/>
              </a:xfrm>
              <a:prstGeom prst="rect">
                <a:avLst/>
              </a:prstGeom>
              <a:blipFill>
                <a:blip r:embed="rId2"/>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Rectangle 5">
                <a:extLst>
                  <a:ext uri="{FF2B5EF4-FFF2-40B4-BE49-F238E27FC236}">
                    <a16:creationId xmlns:a16="http://schemas.microsoft.com/office/drawing/2014/main" id="{0F074404-B172-B341-B448-6E308CE95055}"/>
                  </a:ext>
                </a:extLst>
              </p:cNvPr>
              <p:cNvSpPr/>
              <p:nvPr/>
            </p:nvSpPr>
            <p:spPr>
              <a:xfrm>
                <a:off x="838199" y="3368286"/>
                <a:ext cx="2613491"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en-US" i="1" smtClean="0">
                          <a:solidFill>
                            <a:schemeClr val="tx2">
                              <a:lumMod val="90000"/>
                            </a:schemeClr>
                          </a:solidFill>
                          <a:latin typeface="Cambria Math" panose="02040503050406030204" pitchFamily="18" charset="0"/>
                        </a:rPr>
                        <m:t>𝐼</m:t>
                      </m:r>
                      <m:r>
                        <a:rPr lang="en-US" b="0" i="1" smtClean="0">
                          <a:solidFill>
                            <a:schemeClr val="tx2">
                              <a:lumMod val="90000"/>
                            </a:schemeClr>
                          </a:solidFill>
                          <a:latin typeface="Cambria Math" panose="02040503050406030204" pitchFamily="18" charset="0"/>
                        </a:rPr>
                        <m:t>𝑆𝑃</m:t>
                      </m:r>
                      <m:r>
                        <a:rPr lang="en-US" b="0" i="1" smtClean="0">
                          <a:solidFill>
                            <a:schemeClr val="tx2">
                              <a:lumMod val="90000"/>
                            </a:schemeClr>
                          </a:solidFill>
                          <a:latin typeface="Cambria Math" panose="02040503050406030204" pitchFamily="18" charset="0"/>
                        </a:rPr>
                        <m:t>=2000 </m:t>
                      </m:r>
                      <m:r>
                        <a:rPr lang="en-US" b="0" i="1" smtClean="0">
                          <a:solidFill>
                            <a:schemeClr val="tx2">
                              <a:lumMod val="90000"/>
                            </a:schemeClr>
                          </a:solidFill>
                          <a:latin typeface="Cambria Math" panose="02040503050406030204" pitchFamily="18" charset="0"/>
                        </a:rPr>
                        <m:t>𝑠</m:t>
                      </m:r>
                    </m:oMath>
                  </m:oMathPara>
                </a14:m>
                <a:endParaRPr lang="en-US" dirty="0"/>
              </a:p>
            </p:txBody>
          </p:sp>
        </mc:Choice>
        <mc:Fallback>
          <p:sp>
            <p:nvSpPr>
              <p:cNvPr id="6" name="Rectangle 5">
                <a:extLst>
                  <a:ext uri="{FF2B5EF4-FFF2-40B4-BE49-F238E27FC236}">
                    <a16:creationId xmlns:a16="http://schemas.microsoft.com/office/drawing/2014/main" id="{0F074404-B172-B341-B448-6E308CE95055}"/>
                  </a:ext>
                </a:extLst>
              </p:cNvPr>
              <p:cNvSpPr>
                <a:spLocks noRot="1" noChangeAspect="1" noMove="1" noResize="1" noEditPoints="1" noAdjustHandles="1" noChangeArrowheads="1" noChangeShapeType="1" noTextEdit="1"/>
              </p:cNvSpPr>
              <p:nvPr/>
            </p:nvSpPr>
            <p:spPr>
              <a:xfrm>
                <a:off x="838199" y="3368286"/>
                <a:ext cx="2613491"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814FF958-C423-214A-B687-09CA8BBA7DAD}"/>
                  </a:ext>
                </a:extLst>
              </p:cNvPr>
              <p:cNvSpPr/>
              <p:nvPr/>
            </p:nvSpPr>
            <p:spPr>
              <a:xfrm>
                <a:off x="838200" y="2394924"/>
                <a:ext cx="2613491"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en-US" b="0" i="1" smtClean="0">
                              <a:solidFill>
                                <a:schemeClr val="tx2">
                                  <a:lumMod val="90000"/>
                                </a:schemeClr>
                              </a:solidFill>
                              <a:latin typeface="Cambria Math" panose="02040503050406030204" pitchFamily="18" charset="0"/>
                            </a:rPr>
                          </m:ctrlPr>
                        </m:sSubPr>
                        <m:e>
                          <m:r>
                            <a:rPr lang="en-US" b="0" i="1" smtClean="0">
                              <a:solidFill>
                                <a:schemeClr val="tx2">
                                  <a:lumMod val="90000"/>
                                </a:schemeClr>
                              </a:solidFill>
                              <a:latin typeface="Cambria Math" panose="02040503050406030204" pitchFamily="18" charset="0"/>
                            </a:rPr>
                            <m:t>𝑚</m:t>
                          </m:r>
                        </m:e>
                        <m:sub>
                          <m:r>
                            <a:rPr lang="en-US" b="0" i="1" smtClean="0">
                              <a:solidFill>
                                <a:schemeClr val="tx2">
                                  <a:lumMod val="90000"/>
                                </a:schemeClr>
                              </a:solidFill>
                              <a:latin typeface="Cambria Math" panose="02040503050406030204" pitchFamily="18" charset="0"/>
                            </a:rPr>
                            <m:t>0</m:t>
                          </m:r>
                        </m:sub>
                      </m:sSub>
                      <m:r>
                        <a:rPr lang="en-US" b="0" i="1" smtClean="0">
                          <a:solidFill>
                            <a:schemeClr val="tx2">
                              <a:lumMod val="90000"/>
                            </a:schemeClr>
                          </a:solidFill>
                          <a:latin typeface="Cambria Math" panose="02040503050406030204" pitchFamily="18" charset="0"/>
                        </a:rPr>
                        <m:t>=100</m:t>
                      </m:r>
                      <m:r>
                        <a:rPr lang="en-US" b="0" i="1" smtClean="0">
                          <a:solidFill>
                            <a:schemeClr val="tx2">
                              <a:lumMod val="90000"/>
                            </a:schemeClr>
                          </a:solidFill>
                          <a:latin typeface="Cambria Math" panose="02040503050406030204" pitchFamily="18" charset="0"/>
                        </a:rPr>
                        <m:t>𝑘𝑔</m:t>
                      </m:r>
                    </m:oMath>
                  </m:oMathPara>
                </a14:m>
                <a:endParaRPr lang="en-US" dirty="0"/>
              </a:p>
            </p:txBody>
          </p:sp>
        </mc:Choice>
        <mc:Fallback>
          <p:sp>
            <p:nvSpPr>
              <p:cNvPr id="7" name="Rectangle 6">
                <a:extLst>
                  <a:ext uri="{FF2B5EF4-FFF2-40B4-BE49-F238E27FC236}">
                    <a16:creationId xmlns:a16="http://schemas.microsoft.com/office/drawing/2014/main" id="{814FF958-C423-214A-B687-09CA8BBA7DAD}"/>
                  </a:ext>
                </a:extLst>
              </p:cNvPr>
              <p:cNvSpPr>
                <a:spLocks noRot="1" noChangeAspect="1" noMove="1" noResize="1" noEditPoints="1" noAdjustHandles="1" noChangeArrowheads="1" noChangeShapeType="1" noTextEdit="1"/>
              </p:cNvSpPr>
              <p:nvPr/>
            </p:nvSpPr>
            <p:spPr>
              <a:xfrm>
                <a:off x="838200" y="2394924"/>
                <a:ext cx="2613491"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55E919B0-165A-D24F-9B79-85DB92CD9260}"/>
                  </a:ext>
                </a:extLst>
              </p:cNvPr>
              <p:cNvSpPr/>
              <p:nvPr/>
            </p:nvSpPr>
            <p:spPr>
              <a:xfrm>
                <a:off x="1381245" y="4341648"/>
                <a:ext cx="6096000" cy="1622367"/>
              </a:xfrm>
              <a:prstGeom prst="rect">
                <a:avLst/>
              </a:prstGeom>
            </p:spPr>
            <p:txBody>
              <a:bodyPr>
                <a:spAutoFit/>
              </a:bodyPr>
              <a:lstStyle/>
              <a:p>
                <a:endParaRPr lang="en-US" dirty="0"/>
              </a:p>
              <a:p>
                <a:r>
                  <a:rPr lang="en-US" dirty="0">
                    <a:latin typeface="Times New Roman" panose="02020603050405020304" pitchFamily="18" charset="0"/>
                    <a:cs typeface="Times New Roman" panose="02020603050405020304" pitchFamily="18" charset="0"/>
                  </a:rPr>
                  <a:t>I </a:t>
                </a:r>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m:rPr>
                                  <m:brk m:alnAt="7"/>
                                </m:rPr>
                                <a:rPr lang="en-US" i="1">
                                  <a:latin typeface="Cambria Math" panose="02040503050406030204" pitchFamily="18" charset="0"/>
                                </a:rPr>
                                <m:t>𝑀</m:t>
                              </m:r>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r>
                                <m:rPr>
                                  <m:brk m:alnAt="7"/>
                                </m:rP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r>
                                <m:rPr>
                                  <m:brk m:alnAt="7"/>
                                </m:rPr>
                                <a:rPr lang="en-US" i="1">
                                  <a:latin typeface="Cambria Math" panose="02040503050406030204" pitchFamily="18" charset="0"/>
                                </a:rPr>
                                <m:t>𝑀</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12</m:t>
                                  </m:r>
                                </m:den>
                              </m:f>
                              <m:r>
                                <m:rPr>
                                  <m:brk m:alnAt="7"/>
                                </m:rPr>
                                <a:rPr lang="en-US" i="1">
                                  <a:latin typeface="Cambria Math" panose="02040503050406030204" pitchFamily="18" charset="0"/>
                                </a:rPr>
                                <m:t>𝑀</m:t>
                              </m:r>
                              <m:sSup>
                                <m:sSupPr>
                                  <m:ctrlPr>
                                    <a:rPr lang="en-US" i="1">
                                      <a:latin typeface="Cambria Math" panose="02040503050406030204" pitchFamily="18" charset="0"/>
                                    </a:rPr>
                                  </m:ctrlPr>
                                </m:sSupPr>
                                <m:e>
                                  <m:r>
                                    <a:rPr lang="en-US" i="1">
                                      <a:latin typeface="Cambria Math" panose="02040503050406030204" pitchFamily="18" charset="0"/>
                                    </a:rPr>
                                    <m:t>h</m:t>
                                  </m:r>
                                </m:e>
                                <m:sup>
                                  <m:r>
                                    <a:rPr lang="en-US" i="1">
                                      <a:latin typeface="Cambria Math" panose="02040503050406030204" pitchFamily="18" charset="0"/>
                                    </a:rPr>
                                    <m:t>2</m:t>
                                  </m:r>
                                </m:sup>
                              </m:sSup>
                              <m:r>
                                <m:rPr>
                                  <m:brk m:alnAt="7"/>
                                </m:rP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4</m:t>
                                  </m:r>
                                </m:den>
                              </m:f>
                              <m:r>
                                <m:rPr>
                                  <m:brk m:alnAt="7"/>
                                </m:rPr>
                                <a:rPr lang="en-US" i="1">
                                  <a:latin typeface="Cambria Math" panose="02040503050406030204" pitchFamily="18" charset="0"/>
                                </a:rPr>
                                <m:t>𝑀</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2</m:t>
                                  </m:r>
                                </m:den>
                              </m:f>
                              <m:r>
                                <a:rPr lang="en-US" i="1">
                                  <a:latin typeface="Cambria Math" panose="02040503050406030204" pitchFamily="18" charset="0"/>
                                </a:rPr>
                                <m:t>𝑀</m:t>
                              </m:r>
                              <m:sSup>
                                <m:sSupPr>
                                  <m:ctrlPr>
                                    <a:rPr lang="en-US" i="1">
                                      <a:latin typeface="Cambria Math" panose="02040503050406030204" pitchFamily="18" charset="0"/>
                                    </a:rPr>
                                  </m:ctrlPr>
                                </m:sSupPr>
                                <m:e>
                                  <m:r>
                                    <a:rPr lang="en-US" i="1">
                                      <a:latin typeface="Cambria Math" panose="02040503050406030204" pitchFamily="18" charset="0"/>
                                    </a:rPr>
                                    <m:t>𝑅</m:t>
                                  </m:r>
                                </m:e>
                                <m:sup>
                                  <m:r>
                                    <a:rPr lang="en-US" i="1">
                                      <a:latin typeface="Cambria Math" panose="02040503050406030204" pitchFamily="18" charset="0"/>
                                    </a:rPr>
                                    <m:t>2</m:t>
                                  </m:r>
                                </m:sup>
                              </m:sSup>
                            </m:e>
                          </m:mr>
                        </m:m>
                      </m:e>
                    </m:d>
                  </m:oMath>
                </a14:m>
                <a:endParaRPr lang="en-US" dirty="0"/>
              </a:p>
            </p:txBody>
          </p:sp>
        </mc:Choice>
        <mc:Fallback>
          <p:sp>
            <p:nvSpPr>
              <p:cNvPr id="10" name="Rectangle 9">
                <a:extLst>
                  <a:ext uri="{FF2B5EF4-FFF2-40B4-BE49-F238E27FC236}">
                    <a16:creationId xmlns:a16="http://schemas.microsoft.com/office/drawing/2014/main" id="{55E919B0-165A-D24F-9B79-85DB92CD9260}"/>
                  </a:ext>
                </a:extLst>
              </p:cNvPr>
              <p:cNvSpPr>
                <a:spLocks noRot="1" noChangeAspect="1" noMove="1" noResize="1" noEditPoints="1" noAdjustHandles="1" noChangeArrowheads="1" noChangeShapeType="1" noTextEdit="1"/>
              </p:cNvSpPr>
              <p:nvPr/>
            </p:nvSpPr>
            <p:spPr>
              <a:xfrm>
                <a:off x="1381245" y="4341648"/>
                <a:ext cx="6096000" cy="1622367"/>
              </a:xfrm>
              <a:prstGeom prst="rect">
                <a:avLst/>
              </a:prstGeom>
              <a:blipFill>
                <a:blip r:embed="rId5"/>
                <a:stretch>
                  <a:fillRect l="-83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516C17C2-41B6-CF44-BDF0-53BD12F34111}"/>
                  </a:ext>
                </a:extLst>
              </p:cNvPr>
              <p:cNvSpPr/>
              <p:nvPr/>
            </p:nvSpPr>
            <p:spPr>
              <a:xfrm>
                <a:off x="838199" y="3854967"/>
                <a:ext cx="2613491" cy="61824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en-US" b="0" i="1" smtClean="0">
                              <a:solidFill>
                                <a:schemeClr val="tx2">
                                  <a:lumMod val="90000"/>
                                </a:schemeClr>
                              </a:solidFill>
                              <a:latin typeface="Cambria Math" panose="02040503050406030204" pitchFamily="18" charset="0"/>
                            </a:rPr>
                          </m:ctrlPr>
                        </m:fPr>
                        <m:num>
                          <m:r>
                            <a:rPr lang="en-US" i="1" smtClean="0">
                              <a:solidFill>
                                <a:schemeClr val="tx2">
                                  <a:lumMod val="90000"/>
                                </a:schemeClr>
                              </a:solidFill>
                              <a:latin typeface="Cambria Math" panose="02040503050406030204" pitchFamily="18" charset="0"/>
                            </a:rPr>
                            <m:t>𝑑</m:t>
                          </m:r>
                          <m:r>
                            <a:rPr lang="en-US" b="0" i="1" smtClean="0">
                              <a:solidFill>
                                <a:schemeClr val="tx2">
                                  <a:lumMod val="90000"/>
                                </a:schemeClr>
                              </a:solidFill>
                              <a:latin typeface="Cambria Math" panose="02040503050406030204" pitchFamily="18" charset="0"/>
                            </a:rPr>
                            <m:t>𝑚</m:t>
                          </m:r>
                        </m:num>
                        <m:den>
                          <m:r>
                            <a:rPr lang="en-US" b="0" i="1" smtClean="0">
                              <a:solidFill>
                                <a:schemeClr val="tx2">
                                  <a:lumMod val="90000"/>
                                </a:schemeClr>
                              </a:solidFill>
                              <a:latin typeface="Cambria Math" panose="02040503050406030204" pitchFamily="18" charset="0"/>
                            </a:rPr>
                            <m:t>𝑑𝑇</m:t>
                          </m:r>
                        </m:den>
                      </m:f>
                      <m:r>
                        <a:rPr lang="en-US" b="0" i="1" smtClean="0">
                          <a:solidFill>
                            <a:schemeClr val="tx2">
                              <a:lumMod val="90000"/>
                            </a:schemeClr>
                          </a:solidFill>
                          <a:latin typeface="Cambria Math" panose="02040503050406030204" pitchFamily="18" charset="0"/>
                        </a:rPr>
                        <m:t>=2</m:t>
                      </m:r>
                    </m:oMath>
                  </m:oMathPara>
                </a14:m>
                <a:endParaRPr lang="en-US" dirty="0"/>
              </a:p>
            </p:txBody>
          </p:sp>
        </mc:Choice>
        <mc:Fallback>
          <p:sp>
            <p:nvSpPr>
              <p:cNvPr id="11" name="Rectangle 10">
                <a:extLst>
                  <a:ext uri="{FF2B5EF4-FFF2-40B4-BE49-F238E27FC236}">
                    <a16:creationId xmlns:a16="http://schemas.microsoft.com/office/drawing/2014/main" id="{516C17C2-41B6-CF44-BDF0-53BD12F34111}"/>
                  </a:ext>
                </a:extLst>
              </p:cNvPr>
              <p:cNvSpPr>
                <a:spLocks noRot="1" noChangeAspect="1" noMove="1" noResize="1" noEditPoints="1" noAdjustHandles="1" noChangeArrowheads="1" noChangeShapeType="1" noTextEdit="1"/>
              </p:cNvSpPr>
              <p:nvPr/>
            </p:nvSpPr>
            <p:spPr>
              <a:xfrm>
                <a:off x="838199" y="3854967"/>
                <a:ext cx="2613491" cy="618246"/>
              </a:xfrm>
              <a:prstGeom prst="rect">
                <a:avLst/>
              </a:prstGeom>
              <a:blipFill>
                <a:blip r:embed="rId6"/>
                <a:stretch>
                  <a:fillRect b="-4000"/>
                </a:stretch>
              </a:blipFill>
            </p:spPr>
            <p:txBody>
              <a:bodyPr/>
              <a:lstStyle/>
              <a:p>
                <a:r>
                  <a:rPr lang="en-US">
                    <a:noFill/>
                  </a:rPr>
                  <a:t> </a:t>
                </a:r>
              </a:p>
            </p:txBody>
          </p:sp>
        </mc:Fallback>
      </mc:AlternateContent>
    </p:spTree>
    <p:extLst>
      <p:ext uri="{BB962C8B-B14F-4D97-AF65-F5344CB8AC3E}">
        <p14:creationId xmlns:p14="http://schemas.microsoft.com/office/powerpoint/2010/main" val="26626752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Baseline Solution – Using Hohmann Transfer</a:t>
            </a:r>
          </a:p>
        </p:txBody>
      </p:sp>
      <p:sp>
        <p:nvSpPr>
          <p:cNvPr id="3" name="Content Placeholder 2"/>
          <p:cNvSpPr>
            <a:spLocks noGrp="1"/>
          </p:cNvSpPr>
          <p:nvPr>
            <p:ph idx="1"/>
          </p:nvPr>
        </p:nvSpPr>
        <p:spPr>
          <a:xfrm>
            <a:off x="838200" y="1825625"/>
            <a:ext cx="10515600" cy="1438436"/>
          </a:xfrm>
        </p:spPr>
        <p:txBody>
          <a:bodyPr>
            <a:normAutofit/>
          </a:bodyPr>
          <a:lstStyle/>
          <a:p>
            <a:r>
              <a:rPr lang="en-US" dirty="0">
                <a:solidFill>
                  <a:schemeClr val="tx2">
                    <a:lumMod val="90000"/>
                  </a:schemeClr>
                </a:solidFill>
              </a:rPr>
              <a:t>Transfer from Low Earth Orbit to Geostationary Orbit using continuous low thrust maneuver.</a:t>
            </a:r>
          </a:p>
          <a:p>
            <a:pPr marL="0" indent="0">
              <a:buNone/>
            </a:pPr>
            <a:endParaRPr lang="en-US" dirty="0">
              <a:solidFill>
                <a:schemeClr val="tx2">
                  <a:lumMod val="90000"/>
                </a:schemeClr>
              </a:solidFill>
            </a:endParaRPr>
          </a:p>
          <a:p>
            <a:pPr marL="457200" lvl="1" indent="0">
              <a:buNone/>
            </a:pPr>
            <a:endParaRPr lang="en-US" dirty="0">
              <a:solidFill>
                <a:schemeClr val="tx2">
                  <a:lumMod val="90000"/>
                </a:schemeClr>
              </a:solidFill>
            </a:endParaRPr>
          </a:p>
        </p:txBody>
      </p:sp>
    </p:spTree>
    <p:extLst>
      <p:ext uri="{BB962C8B-B14F-4D97-AF65-F5344CB8AC3E}">
        <p14:creationId xmlns:p14="http://schemas.microsoft.com/office/powerpoint/2010/main" val="148376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3">
                    <a:lumMod val="60000"/>
                    <a:lumOff val="40000"/>
                  </a:schemeClr>
                </a:solidFill>
              </a:rPr>
              <a:t>Frame Definitions</a:t>
            </a:r>
          </a:p>
        </p:txBody>
      </p:sp>
      <p:sp>
        <p:nvSpPr>
          <p:cNvPr id="3" name="Content Placeholder 2"/>
          <p:cNvSpPr>
            <a:spLocks noGrp="1"/>
          </p:cNvSpPr>
          <p:nvPr>
            <p:ph idx="1"/>
          </p:nvPr>
        </p:nvSpPr>
        <p:spPr/>
        <p:txBody>
          <a:bodyPr>
            <a:normAutofit/>
          </a:bodyPr>
          <a:lstStyle/>
          <a:p>
            <a:r>
              <a:rPr lang="en-US" dirty="0">
                <a:solidFill>
                  <a:schemeClr val="tx2">
                    <a:lumMod val="90000"/>
                  </a:schemeClr>
                </a:solidFill>
              </a:rPr>
              <a:t>A</a:t>
            </a:r>
          </a:p>
          <a:p>
            <a:pPr marL="457200" lvl="1" indent="0">
              <a:buNone/>
            </a:pPr>
            <a:endParaRPr lang="en-US" dirty="0">
              <a:solidFill>
                <a:schemeClr val="tx2">
                  <a:lumMod val="90000"/>
                </a:schemeClr>
              </a:solidFill>
            </a:endParaRPr>
          </a:p>
        </p:txBody>
      </p:sp>
    </p:spTree>
    <p:extLst>
      <p:ext uri="{BB962C8B-B14F-4D97-AF65-F5344CB8AC3E}">
        <p14:creationId xmlns:p14="http://schemas.microsoft.com/office/powerpoint/2010/main" val="1184513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solidFill>
                  <a:schemeClr val="accent3">
                    <a:lumMod val="60000"/>
                    <a:lumOff val="40000"/>
                  </a:schemeClr>
                </a:solidFill>
              </a:rPr>
              <a:t>Results</a:t>
            </a:r>
          </a:p>
        </p:txBody>
      </p:sp>
      <p:pic>
        <p:nvPicPr>
          <p:cNvPr id="7" name="Picture 6" descr="Chart, line chart&#10;&#10;Description automatically generated">
            <a:extLst>
              <a:ext uri="{FF2B5EF4-FFF2-40B4-BE49-F238E27FC236}">
                <a16:creationId xmlns:a16="http://schemas.microsoft.com/office/drawing/2014/main" id="{79F60DEB-5AE1-B346-8BC3-AD5476D7E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865902"/>
            <a:ext cx="6096001" cy="4992098"/>
          </a:xfrm>
          <a:prstGeom prst="rect">
            <a:avLst/>
          </a:prstGeom>
        </p:spPr>
      </p:pic>
      <p:pic>
        <p:nvPicPr>
          <p:cNvPr id="9" name="Picture 8" descr="Chart, radar chart&#10;&#10;Description automatically generated">
            <a:extLst>
              <a:ext uri="{FF2B5EF4-FFF2-40B4-BE49-F238E27FC236}">
                <a16:creationId xmlns:a16="http://schemas.microsoft.com/office/drawing/2014/main" id="{79C10759-E975-A54B-A737-010018BF9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1865905"/>
            <a:ext cx="6095998" cy="4992095"/>
          </a:xfrm>
          <a:prstGeom prst="rect">
            <a:avLst/>
          </a:prstGeom>
        </p:spPr>
      </p:pic>
    </p:spTree>
    <p:extLst>
      <p:ext uri="{BB962C8B-B14F-4D97-AF65-F5344CB8AC3E}">
        <p14:creationId xmlns:p14="http://schemas.microsoft.com/office/powerpoint/2010/main" val="290258634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56674</TotalTime>
  <Words>1257</Words>
  <Application>Microsoft Macintosh PowerPoint</Application>
  <PresentationFormat>Widescreen</PresentationFormat>
  <Paragraphs>478</Paragraphs>
  <Slides>33</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Cambria Math</vt:lpstr>
      <vt:lpstr>Times New Roman</vt:lpstr>
      <vt:lpstr>Office Theme</vt:lpstr>
      <vt:lpstr>Non-Linear Control Applied to Continuous Low Thrust Orbital Transfer</vt:lpstr>
      <vt:lpstr>About Me</vt:lpstr>
      <vt:lpstr>Problem Statement</vt:lpstr>
      <vt:lpstr>Assumptions</vt:lpstr>
      <vt:lpstr>Boundary Conditions</vt:lpstr>
      <vt:lpstr>Spacecraft Parameters</vt:lpstr>
      <vt:lpstr>Baseline Solution – Using Hohmann Transfer</vt:lpstr>
      <vt:lpstr>Frame Definitions</vt:lpstr>
      <vt:lpstr>Results</vt:lpstr>
      <vt:lpstr>Q Guidance – Reference Trajectory Design</vt:lpstr>
      <vt:lpstr>Reference Trajectory Design </vt:lpstr>
      <vt:lpstr>PowerPoint Presentation</vt:lpstr>
      <vt:lpstr>Spirals</vt:lpstr>
      <vt:lpstr>Equations of Motion</vt:lpstr>
      <vt:lpstr>Equations of Motion</vt:lpstr>
      <vt:lpstr>Equations of Motion</vt:lpstr>
      <vt:lpstr>Solving the ODE</vt:lpstr>
      <vt:lpstr>Lyapunov Stability Analysis</vt:lpstr>
      <vt:lpstr>Lyapunov Functions</vt:lpstr>
      <vt:lpstr>Relative Orbit Dynamics</vt:lpstr>
      <vt:lpstr>Relative Motion</vt:lpstr>
      <vt:lpstr>Sample Image</vt:lpstr>
      <vt:lpstr>PowerPoint Presentation</vt:lpstr>
      <vt:lpstr>PowerPoint Presentation</vt:lpstr>
      <vt:lpstr>PowerPoint Presentation</vt:lpstr>
      <vt:lpstr>Principal Component Analysis</vt:lpstr>
      <vt:lpstr>Singular Value Decomposition</vt:lpstr>
      <vt:lpstr>Run Length Decoding</vt:lpstr>
      <vt:lpstr>Run Length Decoding – Pseudo Code</vt:lpstr>
      <vt:lpstr>Network Overview</vt:lpstr>
      <vt:lpstr>PowerPoint Presentation</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Patrick Serafin</dc:creator>
  <cp:lastModifiedBy>Patrick Serafin</cp:lastModifiedBy>
  <cp:revision>200</cp:revision>
  <dcterms:created xsi:type="dcterms:W3CDTF">2018-11-07T17:41:29Z</dcterms:created>
  <dcterms:modified xsi:type="dcterms:W3CDTF">2021-04-12T02:21:39Z</dcterms:modified>
</cp:coreProperties>
</file>